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1.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3" r:id="rId2"/>
  </p:sldMasterIdLst>
  <p:notesMasterIdLst>
    <p:notesMasterId r:id="rId106"/>
  </p:notesMasterIdLst>
  <p:sldIdLst>
    <p:sldId id="256" r:id="rId3"/>
    <p:sldId id="257" r:id="rId4"/>
    <p:sldId id="258" r:id="rId5"/>
    <p:sldId id="593" r:id="rId6"/>
    <p:sldId id="262" r:id="rId7"/>
    <p:sldId id="503" r:id="rId8"/>
    <p:sldId id="505" r:id="rId9"/>
    <p:sldId id="504" r:id="rId10"/>
    <p:sldId id="270" r:id="rId11"/>
    <p:sldId id="465" r:id="rId12"/>
    <p:sldId id="263" r:id="rId13"/>
    <p:sldId id="264" r:id="rId14"/>
    <p:sldId id="265" r:id="rId15"/>
    <p:sldId id="266" r:id="rId16"/>
    <p:sldId id="267" r:id="rId17"/>
    <p:sldId id="506" r:id="rId18"/>
    <p:sldId id="507" r:id="rId19"/>
    <p:sldId id="508" r:id="rId20"/>
    <p:sldId id="509" r:id="rId21"/>
    <p:sldId id="510" r:id="rId22"/>
    <p:sldId id="522" r:id="rId23"/>
    <p:sldId id="521" r:id="rId24"/>
    <p:sldId id="502" r:id="rId25"/>
    <p:sldId id="513" r:id="rId26"/>
    <p:sldId id="512" r:id="rId27"/>
    <p:sldId id="523" r:id="rId28"/>
    <p:sldId id="532" r:id="rId29"/>
    <p:sldId id="533" r:id="rId30"/>
    <p:sldId id="534" r:id="rId31"/>
    <p:sldId id="515" r:id="rId32"/>
    <p:sldId id="535" r:id="rId33"/>
    <p:sldId id="536" r:id="rId34"/>
    <p:sldId id="537" r:id="rId35"/>
    <p:sldId id="538" r:id="rId36"/>
    <p:sldId id="511" r:id="rId37"/>
    <p:sldId id="539" r:id="rId38"/>
    <p:sldId id="540" r:id="rId39"/>
    <p:sldId id="541" r:id="rId40"/>
    <p:sldId id="567" r:id="rId41"/>
    <p:sldId id="568" r:id="rId42"/>
    <p:sldId id="569" r:id="rId43"/>
    <p:sldId id="570" r:id="rId44"/>
    <p:sldId id="571" r:id="rId45"/>
    <p:sldId id="524" r:id="rId46"/>
    <p:sldId id="525" r:id="rId47"/>
    <p:sldId id="526" r:id="rId48"/>
    <p:sldId id="572" r:id="rId49"/>
    <p:sldId id="573" r:id="rId50"/>
    <p:sldId id="574" r:id="rId51"/>
    <p:sldId id="520" r:id="rId52"/>
    <p:sldId id="516" r:id="rId53"/>
    <p:sldId id="517" r:id="rId54"/>
    <p:sldId id="519" r:id="rId55"/>
    <p:sldId id="518" r:id="rId56"/>
    <p:sldId id="528" r:id="rId57"/>
    <p:sldId id="530" r:id="rId58"/>
    <p:sldId id="575" r:id="rId59"/>
    <p:sldId id="576" r:id="rId60"/>
    <p:sldId id="577" r:id="rId61"/>
    <p:sldId id="578" r:id="rId62"/>
    <p:sldId id="579" r:id="rId63"/>
    <p:sldId id="472" r:id="rId64"/>
    <p:sldId id="580" r:id="rId65"/>
    <p:sldId id="527" r:id="rId66"/>
    <p:sldId id="581" r:id="rId67"/>
    <p:sldId id="529" r:id="rId68"/>
    <p:sldId id="582" r:id="rId69"/>
    <p:sldId id="531" r:id="rId70"/>
    <p:sldId id="583" r:id="rId71"/>
    <p:sldId id="584" r:id="rId72"/>
    <p:sldId id="585" r:id="rId73"/>
    <p:sldId id="586" r:id="rId74"/>
    <p:sldId id="587" r:id="rId75"/>
    <p:sldId id="588" r:id="rId76"/>
    <p:sldId id="589" r:id="rId77"/>
    <p:sldId id="590" r:id="rId78"/>
    <p:sldId id="591" r:id="rId79"/>
    <p:sldId id="592" r:id="rId80"/>
    <p:sldId id="542" r:id="rId81"/>
    <p:sldId id="543" r:id="rId82"/>
    <p:sldId id="544" r:id="rId83"/>
    <p:sldId id="545" r:id="rId84"/>
    <p:sldId id="546" r:id="rId85"/>
    <p:sldId id="547" r:id="rId86"/>
    <p:sldId id="548" r:id="rId87"/>
    <p:sldId id="549" r:id="rId88"/>
    <p:sldId id="550" r:id="rId89"/>
    <p:sldId id="551" r:id="rId90"/>
    <p:sldId id="552" r:id="rId91"/>
    <p:sldId id="553" r:id="rId92"/>
    <p:sldId id="554" r:id="rId93"/>
    <p:sldId id="555" r:id="rId94"/>
    <p:sldId id="556" r:id="rId95"/>
    <p:sldId id="557" r:id="rId96"/>
    <p:sldId id="558" r:id="rId97"/>
    <p:sldId id="559" r:id="rId98"/>
    <p:sldId id="560" r:id="rId99"/>
    <p:sldId id="561" r:id="rId100"/>
    <p:sldId id="562" r:id="rId101"/>
    <p:sldId id="563" r:id="rId102"/>
    <p:sldId id="564" r:id="rId103"/>
    <p:sldId id="565" r:id="rId104"/>
    <p:sldId id="566"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78233" autoAdjust="0"/>
  </p:normalViewPr>
  <p:slideViewPr>
    <p:cSldViewPr snapToGrid="0">
      <p:cViewPr varScale="1">
        <p:scale>
          <a:sx n="76" d="100"/>
          <a:sy n="76" d="100"/>
        </p:scale>
        <p:origin x="20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YUSH KUBBA" userId="d395598d201a57d1" providerId="LiveId" clId="{0DC42C4F-2CC9-4A0E-AF37-C9727A238A16}"/>
    <pc:docChg chg="custSel addSld delSld modSld sldOrd delMainMaster">
      <pc:chgData name="AAYUSH KUBBA" userId="d395598d201a57d1" providerId="LiveId" clId="{0DC42C4F-2CC9-4A0E-AF37-C9727A238A16}" dt="2021-04-30T18:41:25.236" v="68" actId="47"/>
      <pc:docMkLst>
        <pc:docMk/>
      </pc:docMkLst>
      <pc:sldChg chg="modSp mod">
        <pc:chgData name="AAYUSH KUBBA" userId="d395598d201a57d1" providerId="LiveId" clId="{0DC42C4F-2CC9-4A0E-AF37-C9727A238A16}" dt="2021-04-30T18:41:14.328" v="67" actId="20577"/>
        <pc:sldMkLst>
          <pc:docMk/>
          <pc:sldMk cId="3326744549" sldId="256"/>
        </pc:sldMkLst>
        <pc:spChg chg="mod">
          <ac:chgData name="AAYUSH KUBBA" userId="d395598d201a57d1" providerId="LiveId" clId="{0DC42C4F-2CC9-4A0E-AF37-C9727A238A16}" dt="2021-04-30T18:29:00.916" v="31"/>
          <ac:spMkLst>
            <pc:docMk/>
            <pc:sldMk cId="3326744549" sldId="256"/>
            <ac:spMk id="2" creationId="{26AC4ED1-2801-4725-892D-11E31944DC25}"/>
          </ac:spMkLst>
        </pc:spChg>
        <pc:spChg chg="mod">
          <ac:chgData name="AAYUSH KUBBA" userId="d395598d201a57d1" providerId="LiveId" clId="{0DC42C4F-2CC9-4A0E-AF37-C9727A238A16}" dt="2021-04-30T18:41:14.328" v="67" actId="20577"/>
          <ac:spMkLst>
            <pc:docMk/>
            <pc:sldMk cId="3326744549" sldId="256"/>
            <ac:spMk id="3" creationId="{3AB72DC5-A54E-422F-A35A-83D19C066BB2}"/>
          </ac:spMkLst>
        </pc:spChg>
      </pc:sldChg>
      <pc:sldChg chg="modSp">
        <pc:chgData name="AAYUSH KUBBA" userId="d395598d201a57d1" providerId="LiveId" clId="{0DC42C4F-2CC9-4A0E-AF37-C9727A238A16}" dt="2021-04-30T18:29:00.916" v="31"/>
        <pc:sldMkLst>
          <pc:docMk/>
          <pc:sldMk cId="147902902" sldId="258"/>
        </pc:sldMkLst>
        <pc:spChg chg="mod">
          <ac:chgData name="AAYUSH KUBBA" userId="d395598d201a57d1" providerId="LiveId" clId="{0DC42C4F-2CC9-4A0E-AF37-C9727A238A16}" dt="2021-04-30T18:29:00.916" v="31"/>
          <ac:spMkLst>
            <pc:docMk/>
            <pc:sldMk cId="147902902" sldId="258"/>
            <ac:spMk id="2" creationId="{6AF0981E-9D89-4DC6-8FE6-8F79249DB64E}"/>
          </ac:spMkLst>
        </pc:spChg>
      </pc:sldChg>
      <pc:sldChg chg="del">
        <pc:chgData name="AAYUSH KUBBA" userId="d395598d201a57d1" providerId="LiveId" clId="{0DC42C4F-2CC9-4A0E-AF37-C9727A238A16}" dt="2021-04-30T18:20:30.550" v="3" actId="47"/>
        <pc:sldMkLst>
          <pc:docMk/>
          <pc:sldMk cId="2941611163" sldId="261"/>
        </pc:sldMkLst>
      </pc:sldChg>
      <pc:sldChg chg="modSp">
        <pc:chgData name="AAYUSH KUBBA" userId="d395598d201a57d1" providerId="LiveId" clId="{0DC42C4F-2CC9-4A0E-AF37-C9727A238A16}" dt="2021-04-30T18:29:00.916" v="31"/>
        <pc:sldMkLst>
          <pc:docMk/>
          <pc:sldMk cId="2175533038" sldId="262"/>
        </pc:sldMkLst>
        <pc:spChg chg="mod">
          <ac:chgData name="AAYUSH KUBBA" userId="d395598d201a57d1" providerId="LiveId" clId="{0DC42C4F-2CC9-4A0E-AF37-C9727A238A16}" dt="2021-04-30T18:29:00.916" v="31"/>
          <ac:spMkLst>
            <pc:docMk/>
            <pc:sldMk cId="2175533038" sldId="262"/>
            <ac:spMk id="2" creationId="{2DF4594A-B207-4A2B-84A5-DE83D7C5FF9A}"/>
          </ac:spMkLst>
        </pc:spChg>
        <pc:spChg chg="mod">
          <ac:chgData name="AAYUSH KUBBA" userId="d395598d201a57d1" providerId="LiveId" clId="{0DC42C4F-2CC9-4A0E-AF37-C9727A238A16}" dt="2021-04-30T18:29:00.916" v="31"/>
          <ac:spMkLst>
            <pc:docMk/>
            <pc:sldMk cId="2175533038" sldId="262"/>
            <ac:spMk id="3" creationId="{96C0912D-A6B4-459B-B68A-5B497079BE88}"/>
          </ac:spMkLst>
        </pc:spChg>
      </pc:sldChg>
      <pc:sldChg chg="modSp">
        <pc:chgData name="AAYUSH KUBBA" userId="d395598d201a57d1" providerId="LiveId" clId="{0DC42C4F-2CC9-4A0E-AF37-C9727A238A16}" dt="2021-04-30T18:29:00.916" v="31"/>
        <pc:sldMkLst>
          <pc:docMk/>
          <pc:sldMk cId="3017661631" sldId="263"/>
        </pc:sldMkLst>
        <pc:spChg chg="mod">
          <ac:chgData name="AAYUSH KUBBA" userId="d395598d201a57d1" providerId="LiveId" clId="{0DC42C4F-2CC9-4A0E-AF37-C9727A238A16}" dt="2021-04-30T18:29:00.916" v="31"/>
          <ac:spMkLst>
            <pc:docMk/>
            <pc:sldMk cId="3017661631" sldId="263"/>
            <ac:spMk id="2" creationId="{56D07DED-9A1F-43EA-9AE3-2A7F48BB6A49}"/>
          </ac:spMkLst>
        </pc:spChg>
      </pc:sldChg>
      <pc:sldChg chg="modSp">
        <pc:chgData name="AAYUSH KUBBA" userId="d395598d201a57d1" providerId="LiveId" clId="{0DC42C4F-2CC9-4A0E-AF37-C9727A238A16}" dt="2021-04-30T18:29:00.916" v="31"/>
        <pc:sldMkLst>
          <pc:docMk/>
          <pc:sldMk cId="4184637145" sldId="264"/>
        </pc:sldMkLst>
        <pc:spChg chg="mod">
          <ac:chgData name="AAYUSH KUBBA" userId="d395598d201a57d1" providerId="LiveId" clId="{0DC42C4F-2CC9-4A0E-AF37-C9727A238A16}" dt="2021-04-30T18:29:00.916" v="31"/>
          <ac:spMkLst>
            <pc:docMk/>
            <pc:sldMk cId="4184637145" sldId="264"/>
            <ac:spMk id="2" creationId="{DCCBB609-5BE9-4568-A6B2-BB927E33AEB6}"/>
          </ac:spMkLst>
        </pc:spChg>
        <pc:spChg chg="mod">
          <ac:chgData name="AAYUSH KUBBA" userId="d395598d201a57d1" providerId="LiveId" clId="{0DC42C4F-2CC9-4A0E-AF37-C9727A238A16}" dt="2021-04-30T18:29:00.916" v="31"/>
          <ac:spMkLst>
            <pc:docMk/>
            <pc:sldMk cId="4184637145" sldId="264"/>
            <ac:spMk id="3" creationId="{E36286F2-1818-4951-BFDC-D3BBFB9FC2F6}"/>
          </ac:spMkLst>
        </pc:spChg>
      </pc:sldChg>
      <pc:sldChg chg="modSp">
        <pc:chgData name="AAYUSH KUBBA" userId="d395598d201a57d1" providerId="LiveId" clId="{0DC42C4F-2CC9-4A0E-AF37-C9727A238A16}" dt="2021-04-30T18:29:00.916" v="31"/>
        <pc:sldMkLst>
          <pc:docMk/>
          <pc:sldMk cId="3129658931" sldId="265"/>
        </pc:sldMkLst>
        <pc:spChg chg="mod">
          <ac:chgData name="AAYUSH KUBBA" userId="d395598d201a57d1" providerId="LiveId" clId="{0DC42C4F-2CC9-4A0E-AF37-C9727A238A16}" dt="2021-04-30T18:29:00.916" v="31"/>
          <ac:spMkLst>
            <pc:docMk/>
            <pc:sldMk cId="3129658931" sldId="265"/>
            <ac:spMk id="2" creationId="{8C446E71-A4AE-4289-AE15-3AA27A90DCA8}"/>
          </ac:spMkLst>
        </pc:spChg>
        <pc:spChg chg="mod">
          <ac:chgData name="AAYUSH KUBBA" userId="d395598d201a57d1" providerId="LiveId" clId="{0DC42C4F-2CC9-4A0E-AF37-C9727A238A16}" dt="2021-04-30T18:29:00.916" v="31"/>
          <ac:spMkLst>
            <pc:docMk/>
            <pc:sldMk cId="3129658931" sldId="265"/>
            <ac:spMk id="3" creationId="{2271900C-4C37-4D99-A82B-96180E143643}"/>
          </ac:spMkLst>
        </pc:spChg>
      </pc:sldChg>
      <pc:sldChg chg="modSp">
        <pc:chgData name="AAYUSH KUBBA" userId="d395598d201a57d1" providerId="LiveId" clId="{0DC42C4F-2CC9-4A0E-AF37-C9727A238A16}" dt="2021-04-30T18:29:00.916" v="31"/>
        <pc:sldMkLst>
          <pc:docMk/>
          <pc:sldMk cId="2623027756" sldId="266"/>
        </pc:sldMkLst>
        <pc:spChg chg="mod">
          <ac:chgData name="AAYUSH KUBBA" userId="d395598d201a57d1" providerId="LiveId" clId="{0DC42C4F-2CC9-4A0E-AF37-C9727A238A16}" dt="2021-04-30T18:29:00.916" v="31"/>
          <ac:spMkLst>
            <pc:docMk/>
            <pc:sldMk cId="2623027756" sldId="266"/>
            <ac:spMk id="2" creationId="{3FB94B9B-CA2D-43DF-8DA4-B62D0EB1F853}"/>
          </ac:spMkLst>
        </pc:spChg>
        <pc:spChg chg="mod">
          <ac:chgData name="AAYUSH KUBBA" userId="d395598d201a57d1" providerId="LiveId" clId="{0DC42C4F-2CC9-4A0E-AF37-C9727A238A16}" dt="2021-04-30T18:29:00.916" v="31"/>
          <ac:spMkLst>
            <pc:docMk/>
            <pc:sldMk cId="2623027756" sldId="266"/>
            <ac:spMk id="3" creationId="{F90DC241-3312-4332-9E19-8A1230FC87AF}"/>
          </ac:spMkLst>
        </pc:spChg>
      </pc:sldChg>
      <pc:sldChg chg="modSp">
        <pc:chgData name="AAYUSH KUBBA" userId="d395598d201a57d1" providerId="LiveId" clId="{0DC42C4F-2CC9-4A0E-AF37-C9727A238A16}" dt="2021-04-30T18:29:00.916" v="31"/>
        <pc:sldMkLst>
          <pc:docMk/>
          <pc:sldMk cId="654341572" sldId="267"/>
        </pc:sldMkLst>
        <pc:spChg chg="mod">
          <ac:chgData name="AAYUSH KUBBA" userId="d395598d201a57d1" providerId="LiveId" clId="{0DC42C4F-2CC9-4A0E-AF37-C9727A238A16}" dt="2021-04-30T18:29:00.916" v="31"/>
          <ac:spMkLst>
            <pc:docMk/>
            <pc:sldMk cId="654341572" sldId="267"/>
            <ac:spMk id="2" creationId="{96F8B558-1334-4836-8DD6-1BFD4AD86875}"/>
          </ac:spMkLst>
        </pc:spChg>
        <pc:spChg chg="mod">
          <ac:chgData name="AAYUSH KUBBA" userId="d395598d201a57d1" providerId="LiveId" clId="{0DC42C4F-2CC9-4A0E-AF37-C9727A238A16}" dt="2021-04-30T18:29:00.916" v="31"/>
          <ac:spMkLst>
            <pc:docMk/>
            <pc:sldMk cId="654341572" sldId="267"/>
            <ac:spMk id="3" creationId="{B0719BE9-36EE-4BB4-B6B1-32A9E15DEC25}"/>
          </ac:spMkLst>
        </pc:spChg>
      </pc:sldChg>
      <pc:sldChg chg="add">
        <pc:chgData name="AAYUSH KUBBA" userId="d395598d201a57d1" providerId="LiveId" clId="{0DC42C4F-2CC9-4A0E-AF37-C9727A238A16}" dt="2021-04-30T18:23:10.671" v="23"/>
        <pc:sldMkLst>
          <pc:docMk/>
          <pc:sldMk cId="3848061414" sldId="472"/>
        </pc:sldMkLst>
      </pc:sldChg>
      <pc:sldChg chg="modSp">
        <pc:chgData name="AAYUSH KUBBA" userId="d395598d201a57d1" providerId="LiveId" clId="{0DC42C4F-2CC9-4A0E-AF37-C9727A238A16}" dt="2021-04-30T18:29:00.916" v="31"/>
        <pc:sldMkLst>
          <pc:docMk/>
          <pc:sldMk cId="2069807571" sldId="503"/>
        </pc:sldMkLst>
        <pc:spChg chg="mod">
          <ac:chgData name="AAYUSH KUBBA" userId="d395598d201a57d1" providerId="LiveId" clId="{0DC42C4F-2CC9-4A0E-AF37-C9727A238A16}" dt="2021-04-30T18:29:00.916" v="31"/>
          <ac:spMkLst>
            <pc:docMk/>
            <pc:sldMk cId="2069807571" sldId="503"/>
            <ac:spMk id="2" creationId="{65A006A5-A6E1-4236-9540-8D4709D99CEE}"/>
          </ac:spMkLst>
        </pc:spChg>
      </pc:sldChg>
      <pc:sldChg chg="modSp">
        <pc:chgData name="AAYUSH KUBBA" userId="d395598d201a57d1" providerId="LiveId" clId="{0DC42C4F-2CC9-4A0E-AF37-C9727A238A16}" dt="2021-04-30T18:29:00.916" v="31"/>
        <pc:sldMkLst>
          <pc:docMk/>
          <pc:sldMk cId="544442679" sldId="504"/>
        </pc:sldMkLst>
        <pc:spChg chg="mod">
          <ac:chgData name="AAYUSH KUBBA" userId="d395598d201a57d1" providerId="LiveId" clId="{0DC42C4F-2CC9-4A0E-AF37-C9727A238A16}" dt="2021-04-30T18:29:00.916" v="31"/>
          <ac:spMkLst>
            <pc:docMk/>
            <pc:sldMk cId="544442679" sldId="504"/>
            <ac:spMk id="2" creationId="{9A92E745-91C4-44B3-B00A-2BB425B767A7}"/>
          </ac:spMkLst>
        </pc:spChg>
      </pc:sldChg>
      <pc:sldChg chg="modSp">
        <pc:chgData name="AAYUSH KUBBA" userId="d395598d201a57d1" providerId="LiveId" clId="{0DC42C4F-2CC9-4A0E-AF37-C9727A238A16}" dt="2021-04-30T18:29:00.916" v="31"/>
        <pc:sldMkLst>
          <pc:docMk/>
          <pc:sldMk cId="2762991366" sldId="505"/>
        </pc:sldMkLst>
        <pc:spChg chg="mod">
          <ac:chgData name="AAYUSH KUBBA" userId="d395598d201a57d1" providerId="LiveId" clId="{0DC42C4F-2CC9-4A0E-AF37-C9727A238A16}" dt="2021-04-30T18:29:00.916" v="31"/>
          <ac:spMkLst>
            <pc:docMk/>
            <pc:sldMk cId="2762991366" sldId="505"/>
            <ac:spMk id="2" creationId="{F8A16F19-8555-4A87-865B-69EE0F7FAE92}"/>
          </ac:spMkLst>
        </pc:spChg>
      </pc:sldChg>
      <pc:sldChg chg="modSp">
        <pc:chgData name="AAYUSH KUBBA" userId="d395598d201a57d1" providerId="LiveId" clId="{0DC42C4F-2CC9-4A0E-AF37-C9727A238A16}" dt="2021-04-30T18:29:00.916" v="31"/>
        <pc:sldMkLst>
          <pc:docMk/>
          <pc:sldMk cId="3783830887" sldId="506"/>
        </pc:sldMkLst>
        <pc:spChg chg="mod">
          <ac:chgData name="AAYUSH KUBBA" userId="d395598d201a57d1" providerId="LiveId" clId="{0DC42C4F-2CC9-4A0E-AF37-C9727A238A16}" dt="2021-04-30T18:29:00.916" v="31"/>
          <ac:spMkLst>
            <pc:docMk/>
            <pc:sldMk cId="3783830887" sldId="506"/>
            <ac:spMk id="2" creationId="{D0DF7E9D-3586-4CCA-8538-1DD80D3D809D}"/>
          </ac:spMkLst>
        </pc:spChg>
        <pc:picChg chg="mod">
          <ac:chgData name="AAYUSH KUBBA" userId="d395598d201a57d1" providerId="LiveId" clId="{0DC42C4F-2CC9-4A0E-AF37-C9727A238A16}" dt="2021-04-30T18:29:00.916" v="31"/>
          <ac:picMkLst>
            <pc:docMk/>
            <pc:sldMk cId="3783830887" sldId="506"/>
            <ac:picMk id="5" creationId="{4A097638-7938-49AB-9218-C249FED60754}"/>
          </ac:picMkLst>
        </pc:picChg>
      </pc:sldChg>
      <pc:sldChg chg="modSp">
        <pc:chgData name="AAYUSH KUBBA" userId="d395598d201a57d1" providerId="LiveId" clId="{0DC42C4F-2CC9-4A0E-AF37-C9727A238A16}" dt="2021-04-30T18:29:00.916" v="31"/>
        <pc:sldMkLst>
          <pc:docMk/>
          <pc:sldMk cId="1528620246" sldId="507"/>
        </pc:sldMkLst>
        <pc:spChg chg="mod">
          <ac:chgData name="AAYUSH KUBBA" userId="d395598d201a57d1" providerId="LiveId" clId="{0DC42C4F-2CC9-4A0E-AF37-C9727A238A16}" dt="2021-04-30T18:29:00.916" v="31"/>
          <ac:spMkLst>
            <pc:docMk/>
            <pc:sldMk cId="1528620246" sldId="507"/>
            <ac:spMk id="2" creationId="{2977D5E0-F52E-4FE8-9268-857F4DE56D52}"/>
          </ac:spMkLst>
        </pc:spChg>
        <pc:spChg chg="mod">
          <ac:chgData name="AAYUSH KUBBA" userId="d395598d201a57d1" providerId="LiveId" clId="{0DC42C4F-2CC9-4A0E-AF37-C9727A238A16}" dt="2021-04-30T18:29:00.916" v="31"/>
          <ac:spMkLst>
            <pc:docMk/>
            <pc:sldMk cId="1528620246" sldId="507"/>
            <ac:spMk id="3" creationId="{AACF62B2-994E-453D-A801-192D9C52AB09}"/>
          </ac:spMkLst>
        </pc:spChg>
      </pc:sldChg>
      <pc:sldChg chg="modSp">
        <pc:chgData name="AAYUSH KUBBA" userId="d395598d201a57d1" providerId="LiveId" clId="{0DC42C4F-2CC9-4A0E-AF37-C9727A238A16}" dt="2021-04-30T18:29:00.916" v="31"/>
        <pc:sldMkLst>
          <pc:docMk/>
          <pc:sldMk cId="4021588130" sldId="508"/>
        </pc:sldMkLst>
        <pc:spChg chg="mod">
          <ac:chgData name="AAYUSH KUBBA" userId="d395598d201a57d1" providerId="LiveId" clId="{0DC42C4F-2CC9-4A0E-AF37-C9727A238A16}" dt="2021-04-30T18:29:00.916" v="31"/>
          <ac:spMkLst>
            <pc:docMk/>
            <pc:sldMk cId="4021588130" sldId="508"/>
            <ac:spMk id="2" creationId="{2977D5E0-F52E-4FE8-9268-857F4DE56D52}"/>
          </ac:spMkLst>
        </pc:spChg>
      </pc:sldChg>
      <pc:sldChg chg="modSp">
        <pc:chgData name="AAYUSH KUBBA" userId="d395598d201a57d1" providerId="LiveId" clId="{0DC42C4F-2CC9-4A0E-AF37-C9727A238A16}" dt="2021-04-30T18:29:00.916" v="31"/>
        <pc:sldMkLst>
          <pc:docMk/>
          <pc:sldMk cId="4078048791" sldId="509"/>
        </pc:sldMkLst>
        <pc:spChg chg="mod">
          <ac:chgData name="AAYUSH KUBBA" userId="d395598d201a57d1" providerId="LiveId" clId="{0DC42C4F-2CC9-4A0E-AF37-C9727A238A16}" dt="2021-04-30T18:29:00.916" v="31"/>
          <ac:spMkLst>
            <pc:docMk/>
            <pc:sldMk cId="4078048791" sldId="509"/>
            <ac:spMk id="2" creationId="{2977D5E0-F52E-4FE8-9268-857F4DE56D52}"/>
          </ac:spMkLst>
        </pc:spChg>
      </pc:sldChg>
      <pc:sldChg chg="modSp">
        <pc:chgData name="AAYUSH KUBBA" userId="d395598d201a57d1" providerId="LiveId" clId="{0DC42C4F-2CC9-4A0E-AF37-C9727A238A16}" dt="2021-04-30T18:29:00.916" v="31"/>
        <pc:sldMkLst>
          <pc:docMk/>
          <pc:sldMk cId="1253941412" sldId="510"/>
        </pc:sldMkLst>
        <pc:spChg chg="mod">
          <ac:chgData name="AAYUSH KUBBA" userId="d395598d201a57d1" providerId="LiveId" clId="{0DC42C4F-2CC9-4A0E-AF37-C9727A238A16}" dt="2021-04-30T18:29:00.916" v="31"/>
          <ac:spMkLst>
            <pc:docMk/>
            <pc:sldMk cId="1253941412" sldId="510"/>
            <ac:spMk id="2" creationId="{2977D5E0-F52E-4FE8-9268-857F4DE56D52}"/>
          </ac:spMkLst>
        </pc:spChg>
      </pc:sldChg>
      <pc:sldChg chg="add modNotes">
        <pc:chgData name="AAYUSH KUBBA" userId="d395598d201a57d1" providerId="LiveId" clId="{0DC42C4F-2CC9-4A0E-AF37-C9727A238A16}" dt="2021-04-30T18:29:00.916" v="31"/>
        <pc:sldMkLst>
          <pc:docMk/>
          <pc:sldMk cId="3224327077" sldId="511"/>
        </pc:sldMkLst>
      </pc:sldChg>
      <pc:sldChg chg="add del">
        <pc:chgData name="AAYUSH KUBBA" userId="d395598d201a57d1" providerId="LiveId" clId="{0DC42C4F-2CC9-4A0E-AF37-C9727A238A16}" dt="2021-04-30T18:24:17.508" v="24" actId="2696"/>
        <pc:sldMkLst>
          <pc:docMk/>
          <pc:sldMk cId="3324525814" sldId="511"/>
        </pc:sldMkLst>
      </pc:sldChg>
      <pc:sldChg chg="modSp">
        <pc:chgData name="AAYUSH KUBBA" userId="d395598d201a57d1" providerId="LiveId" clId="{0DC42C4F-2CC9-4A0E-AF37-C9727A238A16}" dt="2021-04-30T18:29:00.916" v="31"/>
        <pc:sldMkLst>
          <pc:docMk/>
          <pc:sldMk cId="2500568448" sldId="513"/>
        </pc:sldMkLst>
        <pc:spChg chg="mod">
          <ac:chgData name="AAYUSH KUBBA" userId="d395598d201a57d1" providerId="LiveId" clId="{0DC42C4F-2CC9-4A0E-AF37-C9727A238A16}" dt="2021-04-30T18:29:00.916" v="31"/>
          <ac:spMkLst>
            <pc:docMk/>
            <pc:sldMk cId="2500568448" sldId="513"/>
            <ac:spMk id="2" creationId="{4B6F6DAD-B981-4F29-A5E4-CDB51AB31C7D}"/>
          </ac:spMkLst>
        </pc:spChg>
        <pc:spChg chg="mod">
          <ac:chgData name="AAYUSH KUBBA" userId="d395598d201a57d1" providerId="LiveId" clId="{0DC42C4F-2CC9-4A0E-AF37-C9727A238A16}" dt="2021-04-30T18:29:00.916" v="31"/>
          <ac:spMkLst>
            <pc:docMk/>
            <pc:sldMk cId="2500568448" sldId="513"/>
            <ac:spMk id="3" creationId="{F2108CEA-87E4-488D-AD4E-0418A630B2E4}"/>
          </ac:spMkLst>
        </pc:spChg>
      </pc:sldChg>
      <pc:sldChg chg="modSp">
        <pc:chgData name="AAYUSH KUBBA" userId="d395598d201a57d1" providerId="LiveId" clId="{0DC42C4F-2CC9-4A0E-AF37-C9727A238A16}" dt="2021-04-30T18:29:00.916" v="31"/>
        <pc:sldMkLst>
          <pc:docMk/>
          <pc:sldMk cId="3391497469" sldId="516"/>
        </pc:sldMkLst>
        <pc:spChg chg="mod">
          <ac:chgData name="AAYUSH KUBBA" userId="d395598d201a57d1" providerId="LiveId" clId="{0DC42C4F-2CC9-4A0E-AF37-C9727A238A16}" dt="2021-04-30T18:29:00.916" v="31"/>
          <ac:spMkLst>
            <pc:docMk/>
            <pc:sldMk cId="3391497469" sldId="516"/>
            <ac:spMk id="2" creationId="{024131F9-B430-468B-AC79-1F4CAA742B51}"/>
          </ac:spMkLst>
        </pc:spChg>
        <pc:spChg chg="mod">
          <ac:chgData name="AAYUSH KUBBA" userId="d395598d201a57d1" providerId="LiveId" clId="{0DC42C4F-2CC9-4A0E-AF37-C9727A238A16}" dt="2021-04-30T18:29:00.916" v="31"/>
          <ac:spMkLst>
            <pc:docMk/>
            <pc:sldMk cId="3391497469" sldId="516"/>
            <ac:spMk id="3" creationId="{95E3D1DD-80FF-4C82-8A1E-5BE6D0C4476E}"/>
          </ac:spMkLst>
        </pc:spChg>
      </pc:sldChg>
      <pc:sldChg chg="modSp">
        <pc:chgData name="AAYUSH KUBBA" userId="d395598d201a57d1" providerId="LiveId" clId="{0DC42C4F-2CC9-4A0E-AF37-C9727A238A16}" dt="2021-04-30T18:29:00.916" v="31"/>
        <pc:sldMkLst>
          <pc:docMk/>
          <pc:sldMk cId="4180733131" sldId="517"/>
        </pc:sldMkLst>
        <pc:spChg chg="mod">
          <ac:chgData name="AAYUSH KUBBA" userId="d395598d201a57d1" providerId="LiveId" clId="{0DC42C4F-2CC9-4A0E-AF37-C9727A238A16}" dt="2021-04-30T18:29:00.916" v="31"/>
          <ac:spMkLst>
            <pc:docMk/>
            <pc:sldMk cId="4180733131" sldId="517"/>
            <ac:spMk id="2" creationId="{024131F9-B430-468B-AC79-1F4CAA742B51}"/>
          </ac:spMkLst>
        </pc:spChg>
      </pc:sldChg>
      <pc:sldChg chg="modSp">
        <pc:chgData name="AAYUSH KUBBA" userId="d395598d201a57d1" providerId="LiveId" clId="{0DC42C4F-2CC9-4A0E-AF37-C9727A238A16}" dt="2021-04-30T18:29:00.916" v="31"/>
        <pc:sldMkLst>
          <pc:docMk/>
          <pc:sldMk cId="2240157976" sldId="518"/>
        </pc:sldMkLst>
        <pc:spChg chg="mod">
          <ac:chgData name="AAYUSH KUBBA" userId="d395598d201a57d1" providerId="LiveId" clId="{0DC42C4F-2CC9-4A0E-AF37-C9727A238A16}" dt="2021-04-30T18:29:00.916" v="31"/>
          <ac:spMkLst>
            <pc:docMk/>
            <pc:sldMk cId="2240157976" sldId="518"/>
            <ac:spMk id="2" creationId="{A7DA55BD-71BD-4F1F-900D-C78B3744827C}"/>
          </ac:spMkLst>
        </pc:spChg>
      </pc:sldChg>
      <pc:sldChg chg="modSp">
        <pc:chgData name="AAYUSH KUBBA" userId="d395598d201a57d1" providerId="LiveId" clId="{0DC42C4F-2CC9-4A0E-AF37-C9727A238A16}" dt="2021-04-30T18:29:00.916" v="31"/>
        <pc:sldMkLst>
          <pc:docMk/>
          <pc:sldMk cId="3811670118" sldId="519"/>
        </pc:sldMkLst>
        <pc:spChg chg="mod">
          <ac:chgData name="AAYUSH KUBBA" userId="d395598d201a57d1" providerId="LiveId" clId="{0DC42C4F-2CC9-4A0E-AF37-C9727A238A16}" dt="2021-04-30T18:29:00.916" v="31"/>
          <ac:spMkLst>
            <pc:docMk/>
            <pc:sldMk cId="3811670118" sldId="519"/>
            <ac:spMk id="2" creationId="{38481A93-D1D5-48D5-80B5-7326E271BAE3}"/>
          </ac:spMkLst>
        </pc:spChg>
        <pc:spChg chg="mod">
          <ac:chgData name="AAYUSH KUBBA" userId="d395598d201a57d1" providerId="LiveId" clId="{0DC42C4F-2CC9-4A0E-AF37-C9727A238A16}" dt="2021-04-30T18:29:00.916" v="31"/>
          <ac:spMkLst>
            <pc:docMk/>
            <pc:sldMk cId="3811670118" sldId="519"/>
            <ac:spMk id="3" creationId="{3D747990-66B9-48FF-86BF-1232747AC1BC}"/>
          </ac:spMkLst>
        </pc:spChg>
      </pc:sldChg>
      <pc:sldChg chg="add del">
        <pc:chgData name="AAYUSH KUBBA" userId="d395598d201a57d1" providerId="LiveId" clId="{0DC42C4F-2CC9-4A0E-AF37-C9727A238A16}" dt="2021-04-30T18:25:09.757" v="26" actId="2696"/>
        <pc:sldMkLst>
          <pc:docMk/>
          <pc:sldMk cId="331817929" sldId="520"/>
        </pc:sldMkLst>
      </pc:sldChg>
      <pc:sldChg chg="add modNotes">
        <pc:chgData name="AAYUSH KUBBA" userId="d395598d201a57d1" providerId="LiveId" clId="{0DC42C4F-2CC9-4A0E-AF37-C9727A238A16}" dt="2021-04-30T18:29:00.916" v="31"/>
        <pc:sldMkLst>
          <pc:docMk/>
          <pc:sldMk cId="1029424986" sldId="520"/>
        </pc:sldMkLst>
      </pc:sldChg>
      <pc:sldChg chg="del">
        <pc:chgData name="AAYUSH KUBBA" userId="d395598d201a57d1" providerId="LiveId" clId="{0DC42C4F-2CC9-4A0E-AF37-C9727A238A16}" dt="2021-04-30T18:20:22.851" v="1" actId="47"/>
        <pc:sldMkLst>
          <pc:docMk/>
          <pc:sldMk cId="3355454086" sldId="520"/>
        </pc:sldMkLst>
      </pc:sldChg>
      <pc:sldChg chg="modSp add">
        <pc:chgData name="AAYUSH KUBBA" userId="d395598d201a57d1" providerId="LiveId" clId="{0DC42C4F-2CC9-4A0E-AF37-C9727A238A16}" dt="2021-04-30T18:29:00.916" v="31"/>
        <pc:sldMkLst>
          <pc:docMk/>
          <pc:sldMk cId="3655414176" sldId="521"/>
        </pc:sldMkLst>
        <pc:spChg chg="mod">
          <ac:chgData name="AAYUSH KUBBA" userId="d395598d201a57d1" providerId="LiveId" clId="{0DC42C4F-2CC9-4A0E-AF37-C9727A238A16}" dt="2021-04-30T18:29:00.916" v="31"/>
          <ac:spMkLst>
            <pc:docMk/>
            <pc:sldMk cId="3655414176" sldId="521"/>
            <ac:spMk id="2" creationId="{00000000-0000-0000-0000-000000000000}"/>
          </ac:spMkLst>
        </pc:spChg>
      </pc:sldChg>
      <pc:sldChg chg="modSp add">
        <pc:chgData name="AAYUSH KUBBA" userId="d395598d201a57d1" providerId="LiveId" clId="{0DC42C4F-2CC9-4A0E-AF37-C9727A238A16}" dt="2021-04-30T18:29:00.916" v="31"/>
        <pc:sldMkLst>
          <pc:docMk/>
          <pc:sldMk cId="235345865" sldId="522"/>
        </pc:sldMkLst>
        <pc:spChg chg="mod">
          <ac:chgData name="AAYUSH KUBBA" userId="d395598d201a57d1" providerId="LiveId" clId="{0DC42C4F-2CC9-4A0E-AF37-C9727A238A16}" dt="2021-04-30T18:29:00.916" v="31"/>
          <ac:spMkLst>
            <pc:docMk/>
            <pc:sldMk cId="235345865" sldId="522"/>
            <ac:spMk id="2" creationId="{00000000-0000-0000-0000-000000000000}"/>
          </ac:spMkLst>
        </pc:spChg>
      </pc:sldChg>
      <pc:sldChg chg="modSp add">
        <pc:chgData name="AAYUSH KUBBA" userId="d395598d201a57d1" providerId="LiveId" clId="{0DC42C4F-2CC9-4A0E-AF37-C9727A238A16}" dt="2021-04-30T18:29:00.916" v="31"/>
        <pc:sldMkLst>
          <pc:docMk/>
          <pc:sldMk cId="2320969800" sldId="523"/>
        </pc:sldMkLst>
        <pc:spChg chg="mod">
          <ac:chgData name="AAYUSH KUBBA" userId="d395598d201a57d1" providerId="LiveId" clId="{0DC42C4F-2CC9-4A0E-AF37-C9727A238A16}" dt="2021-04-30T18:29:00.916" v="31"/>
          <ac:spMkLst>
            <pc:docMk/>
            <pc:sldMk cId="2320969800" sldId="523"/>
            <ac:spMk id="2" creationId="{00000000-0000-0000-0000-000000000000}"/>
          </ac:spMkLst>
        </pc:spChg>
      </pc:sldChg>
      <pc:sldChg chg="add del">
        <pc:chgData name="AAYUSH KUBBA" userId="d395598d201a57d1" providerId="LiveId" clId="{0DC42C4F-2CC9-4A0E-AF37-C9727A238A16}" dt="2021-04-30T18:25:33.458" v="28" actId="2696"/>
        <pc:sldMkLst>
          <pc:docMk/>
          <pc:sldMk cId="2731846147" sldId="524"/>
        </pc:sldMkLst>
      </pc:sldChg>
      <pc:sldChg chg="modSp add">
        <pc:chgData name="AAYUSH KUBBA" userId="d395598d201a57d1" providerId="LiveId" clId="{0DC42C4F-2CC9-4A0E-AF37-C9727A238A16}" dt="2021-04-30T18:29:00.916" v="31"/>
        <pc:sldMkLst>
          <pc:docMk/>
          <pc:sldMk cId="3318051164" sldId="524"/>
        </pc:sldMkLst>
        <pc:spChg chg="mod">
          <ac:chgData name="AAYUSH KUBBA" userId="d395598d201a57d1" providerId="LiveId" clId="{0DC42C4F-2CC9-4A0E-AF37-C9727A238A16}" dt="2021-04-30T18:29:00.916" v="31"/>
          <ac:spMkLst>
            <pc:docMk/>
            <pc:sldMk cId="3318051164" sldId="524"/>
            <ac:spMk id="2" creationId="{00000000-0000-0000-0000-000000000000}"/>
          </ac:spMkLst>
        </pc:spChg>
      </pc:sldChg>
      <pc:sldChg chg="modSp add">
        <pc:chgData name="AAYUSH KUBBA" userId="d395598d201a57d1" providerId="LiveId" clId="{0DC42C4F-2CC9-4A0E-AF37-C9727A238A16}" dt="2021-04-30T18:29:00.916" v="31"/>
        <pc:sldMkLst>
          <pc:docMk/>
          <pc:sldMk cId="680439610" sldId="525"/>
        </pc:sldMkLst>
        <pc:spChg chg="mod">
          <ac:chgData name="AAYUSH KUBBA" userId="d395598d201a57d1" providerId="LiveId" clId="{0DC42C4F-2CC9-4A0E-AF37-C9727A238A16}" dt="2021-04-30T18:29:00.916" v="31"/>
          <ac:spMkLst>
            <pc:docMk/>
            <pc:sldMk cId="680439610" sldId="525"/>
            <ac:spMk id="2" creationId="{00000000-0000-0000-0000-000000000000}"/>
          </ac:spMkLst>
        </pc:spChg>
      </pc:sldChg>
      <pc:sldChg chg="add del">
        <pc:chgData name="AAYUSH KUBBA" userId="d395598d201a57d1" providerId="LiveId" clId="{0DC42C4F-2CC9-4A0E-AF37-C9727A238A16}" dt="2021-04-30T18:25:33.458" v="28" actId="2696"/>
        <pc:sldMkLst>
          <pc:docMk/>
          <pc:sldMk cId="2823166724" sldId="525"/>
        </pc:sldMkLst>
      </pc:sldChg>
      <pc:sldChg chg="add del">
        <pc:chgData name="AAYUSH KUBBA" userId="d395598d201a57d1" providerId="LiveId" clId="{0DC42C4F-2CC9-4A0E-AF37-C9727A238A16}" dt="2021-04-30T18:25:33.458" v="28" actId="2696"/>
        <pc:sldMkLst>
          <pc:docMk/>
          <pc:sldMk cId="1678222825" sldId="526"/>
        </pc:sldMkLst>
      </pc:sldChg>
      <pc:sldChg chg="modSp add">
        <pc:chgData name="AAYUSH KUBBA" userId="d395598d201a57d1" providerId="LiveId" clId="{0DC42C4F-2CC9-4A0E-AF37-C9727A238A16}" dt="2021-04-30T18:29:00.916" v="31"/>
        <pc:sldMkLst>
          <pc:docMk/>
          <pc:sldMk cId="2597820257" sldId="526"/>
        </pc:sldMkLst>
        <pc:spChg chg="mod">
          <ac:chgData name="AAYUSH KUBBA" userId="d395598d201a57d1" providerId="LiveId" clId="{0DC42C4F-2CC9-4A0E-AF37-C9727A238A16}" dt="2021-04-30T18:29:00.916" v="31"/>
          <ac:spMkLst>
            <pc:docMk/>
            <pc:sldMk cId="2597820257" sldId="526"/>
            <ac:spMk id="2" creationId="{00000000-0000-0000-0000-000000000000}"/>
          </ac:spMkLst>
        </pc:spChg>
      </pc:sldChg>
      <pc:sldChg chg="new del">
        <pc:chgData name="AAYUSH KUBBA" userId="d395598d201a57d1" providerId="LiveId" clId="{0DC42C4F-2CC9-4A0E-AF37-C9727A238A16}" dt="2021-04-30T18:21:12.856" v="7" actId="47"/>
        <pc:sldMkLst>
          <pc:docMk/>
          <pc:sldMk cId="2162826666" sldId="527"/>
        </pc:sldMkLst>
      </pc:sldChg>
      <pc:sldChg chg="add modNotes">
        <pc:chgData name="AAYUSH KUBBA" userId="d395598d201a57d1" providerId="LiveId" clId="{0DC42C4F-2CC9-4A0E-AF37-C9727A238A16}" dt="2021-04-30T18:29:00.916" v="31"/>
        <pc:sldMkLst>
          <pc:docMk/>
          <pc:sldMk cId="2880897073" sldId="527"/>
        </pc:sldMkLst>
      </pc:sldChg>
      <pc:sldChg chg="modSp add">
        <pc:chgData name="AAYUSH KUBBA" userId="d395598d201a57d1" providerId="LiveId" clId="{0DC42C4F-2CC9-4A0E-AF37-C9727A238A16}" dt="2021-04-30T18:29:00.916" v="31"/>
        <pc:sldMkLst>
          <pc:docMk/>
          <pc:sldMk cId="2063706154" sldId="528"/>
        </pc:sldMkLst>
        <pc:spChg chg="mod">
          <ac:chgData name="AAYUSH KUBBA" userId="d395598d201a57d1" providerId="LiveId" clId="{0DC42C4F-2CC9-4A0E-AF37-C9727A238A16}" dt="2021-04-30T18:29:00.916" v="31"/>
          <ac:spMkLst>
            <pc:docMk/>
            <pc:sldMk cId="2063706154" sldId="528"/>
            <ac:spMk id="2" creationId="{00000000-0000-0000-0000-000000000000}"/>
          </ac:spMkLst>
        </pc:spChg>
      </pc:sldChg>
      <pc:sldChg chg="add modNotes">
        <pc:chgData name="AAYUSH KUBBA" userId="d395598d201a57d1" providerId="LiveId" clId="{0DC42C4F-2CC9-4A0E-AF37-C9727A238A16}" dt="2021-04-30T18:29:00.916" v="31"/>
        <pc:sldMkLst>
          <pc:docMk/>
          <pc:sldMk cId="97119686" sldId="529"/>
        </pc:sldMkLst>
      </pc:sldChg>
      <pc:sldChg chg="new del">
        <pc:chgData name="AAYUSH KUBBA" userId="d395598d201a57d1" providerId="LiveId" clId="{0DC42C4F-2CC9-4A0E-AF37-C9727A238A16}" dt="2021-04-30T18:21:23.702" v="10" actId="47"/>
        <pc:sldMkLst>
          <pc:docMk/>
          <pc:sldMk cId="3412336668" sldId="529"/>
        </pc:sldMkLst>
      </pc:sldChg>
      <pc:sldChg chg="modSp add">
        <pc:chgData name="AAYUSH KUBBA" userId="d395598d201a57d1" providerId="LiveId" clId="{0DC42C4F-2CC9-4A0E-AF37-C9727A238A16}" dt="2021-04-30T18:29:00.916" v="31"/>
        <pc:sldMkLst>
          <pc:docMk/>
          <pc:sldMk cId="3270612375" sldId="530"/>
        </pc:sldMkLst>
        <pc:spChg chg="mod">
          <ac:chgData name="AAYUSH KUBBA" userId="d395598d201a57d1" providerId="LiveId" clId="{0DC42C4F-2CC9-4A0E-AF37-C9727A238A16}" dt="2021-04-30T18:29:00.916" v="31"/>
          <ac:spMkLst>
            <pc:docMk/>
            <pc:sldMk cId="3270612375" sldId="530"/>
            <ac:spMk id="2" creationId="{00000000-0000-0000-0000-000000000000}"/>
          </ac:spMkLst>
        </pc:spChg>
      </pc:sldChg>
      <pc:sldChg chg="add modNotes">
        <pc:chgData name="AAYUSH KUBBA" userId="d395598d201a57d1" providerId="LiveId" clId="{0DC42C4F-2CC9-4A0E-AF37-C9727A238A16}" dt="2021-04-30T18:29:00.916" v="31"/>
        <pc:sldMkLst>
          <pc:docMk/>
          <pc:sldMk cId="150793235" sldId="531"/>
        </pc:sldMkLst>
      </pc:sldChg>
      <pc:sldChg chg="new del">
        <pc:chgData name="AAYUSH KUBBA" userId="d395598d201a57d1" providerId="LiveId" clId="{0DC42C4F-2CC9-4A0E-AF37-C9727A238A16}" dt="2021-04-30T18:22:12.312" v="13" actId="47"/>
        <pc:sldMkLst>
          <pc:docMk/>
          <pc:sldMk cId="2236636198" sldId="531"/>
        </pc:sldMkLst>
      </pc:sldChg>
      <pc:sldChg chg="add ord modNotes">
        <pc:chgData name="AAYUSH KUBBA" userId="d395598d201a57d1" providerId="LiveId" clId="{0DC42C4F-2CC9-4A0E-AF37-C9727A238A16}" dt="2021-04-30T18:22:47.556" v="19"/>
        <pc:sldMkLst>
          <pc:docMk/>
          <pc:sldMk cId="49080192" sldId="532"/>
        </pc:sldMkLst>
      </pc:sldChg>
      <pc:sldChg chg="add del">
        <pc:chgData name="AAYUSH KUBBA" userId="d395598d201a57d1" providerId="LiveId" clId="{0DC42C4F-2CC9-4A0E-AF37-C9727A238A16}" dt="2021-04-30T18:22:25.140" v="14" actId="2696"/>
        <pc:sldMkLst>
          <pc:docMk/>
          <pc:sldMk cId="3939808207" sldId="532"/>
        </pc:sldMkLst>
      </pc:sldChg>
      <pc:sldChg chg="add ord modNotes">
        <pc:chgData name="AAYUSH KUBBA" userId="d395598d201a57d1" providerId="LiveId" clId="{0DC42C4F-2CC9-4A0E-AF37-C9727A238A16}" dt="2021-04-30T18:22:47.556" v="19"/>
        <pc:sldMkLst>
          <pc:docMk/>
          <pc:sldMk cId="393928975" sldId="533"/>
        </pc:sldMkLst>
      </pc:sldChg>
      <pc:sldChg chg="add del">
        <pc:chgData name="AAYUSH KUBBA" userId="d395598d201a57d1" providerId="LiveId" clId="{0DC42C4F-2CC9-4A0E-AF37-C9727A238A16}" dt="2021-04-30T18:22:25.140" v="14" actId="2696"/>
        <pc:sldMkLst>
          <pc:docMk/>
          <pc:sldMk cId="2392815680" sldId="533"/>
        </pc:sldMkLst>
      </pc:sldChg>
      <pc:sldChg chg="add ord modNotes">
        <pc:chgData name="AAYUSH KUBBA" userId="d395598d201a57d1" providerId="LiveId" clId="{0DC42C4F-2CC9-4A0E-AF37-C9727A238A16}" dt="2021-04-30T18:22:50.326" v="22"/>
        <pc:sldMkLst>
          <pc:docMk/>
          <pc:sldMk cId="4179085693" sldId="534"/>
        </pc:sldMkLst>
      </pc:sldChg>
      <pc:sldChg chg="add modNotes">
        <pc:chgData name="AAYUSH KUBBA" userId="d395598d201a57d1" providerId="LiveId" clId="{0DC42C4F-2CC9-4A0E-AF37-C9727A238A16}" dt="2021-04-30T18:29:00.916" v="31"/>
        <pc:sldMkLst>
          <pc:docMk/>
          <pc:sldMk cId="940777825" sldId="535"/>
        </pc:sldMkLst>
      </pc:sldChg>
      <pc:sldChg chg="add del">
        <pc:chgData name="AAYUSH KUBBA" userId="d395598d201a57d1" providerId="LiveId" clId="{0DC42C4F-2CC9-4A0E-AF37-C9727A238A16}" dt="2021-04-30T18:24:17.508" v="24" actId="2696"/>
        <pc:sldMkLst>
          <pc:docMk/>
          <pc:sldMk cId="1105013007" sldId="535"/>
        </pc:sldMkLst>
      </pc:sldChg>
      <pc:sldChg chg="add del">
        <pc:chgData name="AAYUSH KUBBA" userId="d395598d201a57d1" providerId="LiveId" clId="{0DC42C4F-2CC9-4A0E-AF37-C9727A238A16}" dt="2021-04-30T18:24:17.508" v="24" actId="2696"/>
        <pc:sldMkLst>
          <pc:docMk/>
          <pc:sldMk cId="3770011709" sldId="536"/>
        </pc:sldMkLst>
      </pc:sldChg>
      <pc:sldChg chg="add modNotes">
        <pc:chgData name="AAYUSH KUBBA" userId="d395598d201a57d1" providerId="LiveId" clId="{0DC42C4F-2CC9-4A0E-AF37-C9727A238A16}" dt="2021-04-30T18:29:00.916" v="31"/>
        <pc:sldMkLst>
          <pc:docMk/>
          <pc:sldMk cId="4068517532" sldId="536"/>
        </pc:sldMkLst>
      </pc:sldChg>
      <pc:sldChg chg="add modNotes">
        <pc:chgData name="AAYUSH KUBBA" userId="d395598d201a57d1" providerId="LiveId" clId="{0DC42C4F-2CC9-4A0E-AF37-C9727A238A16}" dt="2021-04-30T18:29:00.916" v="31"/>
        <pc:sldMkLst>
          <pc:docMk/>
          <pc:sldMk cId="3705375202" sldId="537"/>
        </pc:sldMkLst>
      </pc:sldChg>
      <pc:sldChg chg="add del">
        <pc:chgData name="AAYUSH KUBBA" userId="d395598d201a57d1" providerId="LiveId" clId="{0DC42C4F-2CC9-4A0E-AF37-C9727A238A16}" dt="2021-04-30T18:24:17.508" v="24" actId="2696"/>
        <pc:sldMkLst>
          <pc:docMk/>
          <pc:sldMk cId="4058172418" sldId="537"/>
        </pc:sldMkLst>
      </pc:sldChg>
      <pc:sldChg chg="add del">
        <pc:chgData name="AAYUSH KUBBA" userId="d395598d201a57d1" providerId="LiveId" clId="{0DC42C4F-2CC9-4A0E-AF37-C9727A238A16}" dt="2021-04-30T18:24:17.508" v="24" actId="2696"/>
        <pc:sldMkLst>
          <pc:docMk/>
          <pc:sldMk cId="475909839" sldId="538"/>
        </pc:sldMkLst>
      </pc:sldChg>
      <pc:sldChg chg="add modNotes">
        <pc:chgData name="AAYUSH KUBBA" userId="d395598d201a57d1" providerId="LiveId" clId="{0DC42C4F-2CC9-4A0E-AF37-C9727A238A16}" dt="2021-04-30T18:29:00.916" v="31"/>
        <pc:sldMkLst>
          <pc:docMk/>
          <pc:sldMk cId="1373818073" sldId="538"/>
        </pc:sldMkLst>
      </pc:sldChg>
      <pc:sldChg chg="add modNotes">
        <pc:chgData name="AAYUSH KUBBA" userId="d395598d201a57d1" providerId="LiveId" clId="{0DC42C4F-2CC9-4A0E-AF37-C9727A238A16}" dt="2021-04-30T18:29:00.916" v="31"/>
        <pc:sldMkLst>
          <pc:docMk/>
          <pc:sldMk cId="657790855" sldId="539"/>
        </pc:sldMkLst>
      </pc:sldChg>
      <pc:sldChg chg="add del">
        <pc:chgData name="AAYUSH KUBBA" userId="d395598d201a57d1" providerId="LiveId" clId="{0DC42C4F-2CC9-4A0E-AF37-C9727A238A16}" dt="2021-04-30T18:24:17.508" v="24" actId="2696"/>
        <pc:sldMkLst>
          <pc:docMk/>
          <pc:sldMk cId="3813327592" sldId="539"/>
        </pc:sldMkLst>
      </pc:sldChg>
      <pc:sldChg chg="add del">
        <pc:chgData name="AAYUSH KUBBA" userId="d395598d201a57d1" providerId="LiveId" clId="{0DC42C4F-2CC9-4A0E-AF37-C9727A238A16}" dt="2021-04-30T18:24:17.508" v="24" actId="2696"/>
        <pc:sldMkLst>
          <pc:docMk/>
          <pc:sldMk cId="2323851929" sldId="540"/>
        </pc:sldMkLst>
      </pc:sldChg>
      <pc:sldChg chg="add modNotes">
        <pc:chgData name="AAYUSH KUBBA" userId="d395598d201a57d1" providerId="LiveId" clId="{0DC42C4F-2CC9-4A0E-AF37-C9727A238A16}" dt="2021-04-30T18:29:00.916" v="31"/>
        <pc:sldMkLst>
          <pc:docMk/>
          <pc:sldMk cId="3388364278" sldId="540"/>
        </pc:sldMkLst>
      </pc:sldChg>
      <pc:sldChg chg="add modNotes">
        <pc:chgData name="AAYUSH KUBBA" userId="d395598d201a57d1" providerId="LiveId" clId="{0DC42C4F-2CC9-4A0E-AF37-C9727A238A16}" dt="2021-04-30T18:29:00.916" v="31"/>
        <pc:sldMkLst>
          <pc:docMk/>
          <pc:sldMk cId="1204357110" sldId="541"/>
        </pc:sldMkLst>
      </pc:sldChg>
      <pc:sldChg chg="add del">
        <pc:chgData name="AAYUSH KUBBA" userId="d395598d201a57d1" providerId="LiveId" clId="{0DC42C4F-2CC9-4A0E-AF37-C9727A238A16}" dt="2021-04-30T18:24:17.508" v="24" actId="2696"/>
        <pc:sldMkLst>
          <pc:docMk/>
          <pc:sldMk cId="3300590834" sldId="541"/>
        </pc:sldMkLst>
      </pc:sldChg>
      <pc:sldChg chg="add modNotes">
        <pc:chgData name="AAYUSH KUBBA" userId="d395598d201a57d1" providerId="LiveId" clId="{0DC42C4F-2CC9-4A0E-AF37-C9727A238A16}" dt="2021-04-30T18:29:00.916" v="31"/>
        <pc:sldMkLst>
          <pc:docMk/>
          <pc:sldMk cId="3220658377" sldId="542"/>
        </pc:sldMkLst>
      </pc:sldChg>
      <pc:sldChg chg="add modNotes">
        <pc:chgData name="AAYUSH KUBBA" userId="d395598d201a57d1" providerId="LiveId" clId="{0DC42C4F-2CC9-4A0E-AF37-C9727A238A16}" dt="2021-04-30T18:29:00.916" v="31"/>
        <pc:sldMkLst>
          <pc:docMk/>
          <pc:sldMk cId="2096766077" sldId="543"/>
        </pc:sldMkLst>
      </pc:sldChg>
      <pc:sldChg chg="add modNotes">
        <pc:chgData name="AAYUSH KUBBA" userId="d395598d201a57d1" providerId="LiveId" clId="{0DC42C4F-2CC9-4A0E-AF37-C9727A238A16}" dt="2021-04-30T18:29:00.916" v="31"/>
        <pc:sldMkLst>
          <pc:docMk/>
          <pc:sldMk cId="3746232308" sldId="544"/>
        </pc:sldMkLst>
      </pc:sldChg>
      <pc:sldChg chg="modSp add modNotes">
        <pc:chgData name="AAYUSH KUBBA" userId="d395598d201a57d1" providerId="LiveId" clId="{0DC42C4F-2CC9-4A0E-AF37-C9727A238A16}" dt="2021-04-30T18:29:00.916" v="31"/>
        <pc:sldMkLst>
          <pc:docMk/>
          <pc:sldMk cId="720376351" sldId="545"/>
        </pc:sldMkLst>
        <pc:spChg chg="mod">
          <ac:chgData name="AAYUSH KUBBA" userId="d395598d201a57d1" providerId="LiveId" clId="{0DC42C4F-2CC9-4A0E-AF37-C9727A238A16}" dt="2021-04-30T18:29:00.916" v="31"/>
          <ac:spMkLst>
            <pc:docMk/>
            <pc:sldMk cId="720376351" sldId="545"/>
            <ac:spMk id="462" creationId="{00000000-0000-0000-0000-000000000000}"/>
          </ac:spMkLst>
        </pc:spChg>
      </pc:sldChg>
      <pc:sldChg chg="add modNotes">
        <pc:chgData name="AAYUSH KUBBA" userId="d395598d201a57d1" providerId="LiveId" clId="{0DC42C4F-2CC9-4A0E-AF37-C9727A238A16}" dt="2021-04-30T18:29:00.916" v="31"/>
        <pc:sldMkLst>
          <pc:docMk/>
          <pc:sldMk cId="3580387443" sldId="546"/>
        </pc:sldMkLst>
      </pc:sldChg>
      <pc:sldChg chg="modSp add modNotes">
        <pc:chgData name="AAYUSH KUBBA" userId="d395598d201a57d1" providerId="LiveId" clId="{0DC42C4F-2CC9-4A0E-AF37-C9727A238A16}" dt="2021-04-30T18:29:00.916" v="31"/>
        <pc:sldMkLst>
          <pc:docMk/>
          <pc:sldMk cId="1514300414" sldId="547"/>
        </pc:sldMkLst>
        <pc:spChg chg="mod">
          <ac:chgData name="AAYUSH KUBBA" userId="d395598d201a57d1" providerId="LiveId" clId="{0DC42C4F-2CC9-4A0E-AF37-C9727A238A16}" dt="2021-04-30T18:29:00.916" v="31"/>
          <ac:spMkLst>
            <pc:docMk/>
            <pc:sldMk cId="1514300414" sldId="547"/>
            <ac:spMk id="482" creationId="{00000000-0000-0000-0000-000000000000}"/>
          </ac:spMkLst>
        </pc:spChg>
      </pc:sldChg>
      <pc:sldChg chg="modSp add modNotes">
        <pc:chgData name="AAYUSH KUBBA" userId="d395598d201a57d1" providerId="LiveId" clId="{0DC42C4F-2CC9-4A0E-AF37-C9727A238A16}" dt="2021-04-30T18:29:00.916" v="31"/>
        <pc:sldMkLst>
          <pc:docMk/>
          <pc:sldMk cId="2583638545" sldId="548"/>
        </pc:sldMkLst>
        <pc:spChg chg="mod">
          <ac:chgData name="AAYUSH KUBBA" userId="d395598d201a57d1" providerId="LiveId" clId="{0DC42C4F-2CC9-4A0E-AF37-C9727A238A16}" dt="2021-04-30T18:29:00.916" v="31"/>
          <ac:spMkLst>
            <pc:docMk/>
            <pc:sldMk cId="2583638545" sldId="548"/>
            <ac:spMk id="491" creationId="{00000000-0000-0000-0000-000000000000}"/>
          </ac:spMkLst>
        </pc:spChg>
      </pc:sldChg>
      <pc:sldChg chg="modSp add modNotes">
        <pc:chgData name="AAYUSH KUBBA" userId="d395598d201a57d1" providerId="LiveId" clId="{0DC42C4F-2CC9-4A0E-AF37-C9727A238A16}" dt="2021-04-30T18:29:00.916" v="31"/>
        <pc:sldMkLst>
          <pc:docMk/>
          <pc:sldMk cId="3699752678" sldId="549"/>
        </pc:sldMkLst>
        <pc:spChg chg="mod">
          <ac:chgData name="AAYUSH KUBBA" userId="d395598d201a57d1" providerId="LiveId" clId="{0DC42C4F-2CC9-4A0E-AF37-C9727A238A16}" dt="2021-04-30T18:29:00.916" v="31"/>
          <ac:spMkLst>
            <pc:docMk/>
            <pc:sldMk cId="3699752678" sldId="549"/>
            <ac:spMk id="501" creationId="{00000000-0000-0000-0000-000000000000}"/>
          </ac:spMkLst>
        </pc:spChg>
      </pc:sldChg>
      <pc:sldChg chg="modSp add modNotes">
        <pc:chgData name="AAYUSH KUBBA" userId="d395598d201a57d1" providerId="LiveId" clId="{0DC42C4F-2CC9-4A0E-AF37-C9727A238A16}" dt="2021-04-30T18:29:00.916" v="31"/>
        <pc:sldMkLst>
          <pc:docMk/>
          <pc:sldMk cId="1759502383" sldId="550"/>
        </pc:sldMkLst>
        <pc:spChg chg="mod">
          <ac:chgData name="AAYUSH KUBBA" userId="d395598d201a57d1" providerId="LiveId" clId="{0DC42C4F-2CC9-4A0E-AF37-C9727A238A16}" dt="2021-04-30T18:29:00.916" v="31"/>
          <ac:spMkLst>
            <pc:docMk/>
            <pc:sldMk cId="1759502383" sldId="550"/>
            <ac:spMk id="510" creationId="{00000000-0000-0000-0000-000000000000}"/>
          </ac:spMkLst>
        </pc:spChg>
        <pc:spChg chg="mod">
          <ac:chgData name="AAYUSH KUBBA" userId="d395598d201a57d1" providerId="LiveId" clId="{0DC42C4F-2CC9-4A0E-AF37-C9727A238A16}" dt="2021-04-30T18:29:00.916" v="31"/>
          <ac:spMkLst>
            <pc:docMk/>
            <pc:sldMk cId="1759502383" sldId="550"/>
            <ac:spMk id="514" creationId="{00000000-0000-0000-0000-000000000000}"/>
          </ac:spMkLst>
        </pc:spChg>
      </pc:sldChg>
      <pc:sldChg chg="modSp add modNotes">
        <pc:chgData name="AAYUSH KUBBA" userId="d395598d201a57d1" providerId="LiveId" clId="{0DC42C4F-2CC9-4A0E-AF37-C9727A238A16}" dt="2021-04-30T18:29:00.916" v="31"/>
        <pc:sldMkLst>
          <pc:docMk/>
          <pc:sldMk cId="3123075425" sldId="551"/>
        </pc:sldMkLst>
        <pc:spChg chg="mod">
          <ac:chgData name="AAYUSH KUBBA" userId="d395598d201a57d1" providerId="LiveId" clId="{0DC42C4F-2CC9-4A0E-AF37-C9727A238A16}" dt="2021-04-30T18:29:00.916" v="31"/>
          <ac:spMkLst>
            <pc:docMk/>
            <pc:sldMk cId="3123075425" sldId="551"/>
            <ac:spMk id="524" creationId="{00000000-0000-0000-0000-000000000000}"/>
          </ac:spMkLst>
        </pc:spChg>
        <pc:spChg chg="mod">
          <ac:chgData name="AAYUSH KUBBA" userId="d395598d201a57d1" providerId="LiveId" clId="{0DC42C4F-2CC9-4A0E-AF37-C9727A238A16}" dt="2021-04-30T18:29:00.916" v="31"/>
          <ac:spMkLst>
            <pc:docMk/>
            <pc:sldMk cId="3123075425" sldId="551"/>
            <ac:spMk id="527" creationId="{00000000-0000-0000-0000-000000000000}"/>
          </ac:spMkLst>
        </pc:spChg>
      </pc:sldChg>
      <pc:sldChg chg="add modNotes">
        <pc:chgData name="AAYUSH KUBBA" userId="d395598d201a57d1" providerId="LiveId" clId="{0DC42C4F-2CC9-4A0E-AF37-C9727A238A16}" dt="2021-04-30T18:29:00.916" v="31"/>
        <pc:sldMkLst>
          <pc:docMk/>
          <pc:sldMk cId="1104185791" sldId="552"/>
        </pc:sldMkLst>
      </pc:sldChg>
      <pc:sldChg chg="modSp add modNotes">
        <pc:chgData name="AAYUSH KUBBA" userId="d395598d201a57d1" providerId="LiveId" clId="{0DC42C4F-2CC9-4A0E-AF37-C9727A238A16}" dt="2021-04-30T18:29:00.916" v="31"/>
        <pc:sldMkLst>
          <pc:docMk/>
          <pc:sldMk cId="1611195121" sldId="553"/>
        </pc:sldMkLst>
        <pc:spChg chg="mod">
          <ac:chgData name="AAYUSH KUBBA" userId="d395598d201a57d1" providerId="LiveId" clId="{0DC42C4F-2CC9-4A0E-AF37-C9727A238A16}" dt="2021-04-30T18:29:00.916" v="31"/>
          <ac:spMkLst>
            <pc:docMk/>
            <pc:sldMk cId="1611195121" sldId="553"/>
            <ac:spMk id="542" creationId="{00000000-0000-0000-0000-000000000000}"/>
          </ac:spMkLst>
        </pc:spChg>
        <pc:spChg chg="mod">
          <ac:chgData name="AAYUSH KUBBA" userId="d395598d201a57d1" providerId="LiveId" clId="{0DC42C4F-2CC9-4A0E-AF37-C9727A238A16}" dt="2021-04-30T18:29:00.916" v="31"/>
          <ac:spMkLst>
            <pc:docMk/>
            <pc:sldMk cId="1611195121" sldId="553"/>
            <ac:spMk id="544" creationId="{00000000-0000-0000-0000-000000000000}"/>
          </ac:spMkLst>
        </pc:spChg>
        <pc:spChg chg="mod">
          <ac:chgData name="AAYUSH KUBBA" userId="d395598d201a57d1" providerId="LiveId" clId="{0DC42C4F-2CC9-4A0E-AF37-C9727A238A16}" dt="2021-04-30T18:29:00.916" v="31"/>
          <ac:spMkLst>
            <pc:docMk/>
            <pc:sldMk cId="1611195121" sldId="553"/>
            <ac:spMk id="545" creationId="{00000000-0000-0000-0000-000000000000}"/>
          </ac:spMkLst>
        </pc:spChg>
        <pc:spChg chg="mod">
          <ac:chgData name="AAYUSH KUBBA" userId="d395598d201a57d1" providerId="LiveId" clId="{0DC42C4F-2CC9-4A0E-AF37-C9727A238A16}" dt="2021-04-30T18:29:00.916" v="31"/>
          <ac:spMkLst>
            <pc:docMk/>
            <pc:sldMk cId="1611195121" sldId="553"/>
            <ac:spMk id="546" creationId="{00000000-0000-0000-0000-000000000000}"/>
          </ac:spMkLst>
        </pc:spChg>
      </pc:sldChg>
      <pc:sldChg chg="modSp add modNotes">
        <pc:chgData name="AAYUSH KUBBA" userId="d395598d201a57d1" providerId="LiveId" clId="{0DC42C4F-2CC9-4A0E-AF37-C9727A238A16}" dt="2021-04-30T18:29:00.916" v="31"/>
        <pc:sldMkLst>
          <pc:docMk/>
          <pc:sldMk cId="4174947371" sldId="554"/>
        </pc:sldMkLst>
        <pc:spChg chg="mod">
          <ac:chgData name="AAYUSH KUBBA" userId="d395598d201a57d1" providerId="LiveId" clId="{0DC42C4F-2CC9-4A0E-AF37-C9727A238A16}" dt="2021-04-30T18:29:00.916" v="31"/>
          <ac:spMkLst>
            <pc:docMk/>
            <pc:sldMk cId="4174947371" sldId="554"/>
            <ac:spMk id="542" creationId="{00000000-0000-0000-0000-000000000000}"/>
          </ac:spMkLst>
        </pc:spChg>
        <pc:spChg chg="mod">
          <ac:chgData name="AAYUSH KUBBA" userId="d395598d201a57d1" providerId="LiveId" clId="{0DC42C4F-2CC9-4A0E-AF37-C9727A238A16}" dt="2021-04-30T18:29:00.916" v="31"/>
          <ac:spMkLst>
            <pc:docMk/>
            <pc:sldMk cId="4174947371" sldId="554"/>
            <ac:spMk id="544" creationId="{00000000-0000-0000-0000-000000000000}"/>
          </ac:spMkLst>
        </pc:spChg>
        <pc:spChg chg="mod">
          <ac:chgData name="AAYUSH KUBBA" userId="d395598d201a57d1" providerId="LiveId" clId="{0DC42C4F-2CC9-4A0E-AF37-C9727A238A16}" dt="2021-04-30T18:29:00.916" v="31"/>
          <ac:spMkLst>
            <pc:docMk/>
            <pc:sldMk cId="4174947371" sldId="554"/>
            <ac:spMk id="545" creationId="{00000000-0000-0000-0000-000000000000}"/>
          </ac:spMkLst>
        </pc:spChg>
        <pc:spChg chg="mod">
          <ac:chgData name="AAYUSH KUBBA" userId="d395598d201a57d1" providerId="LiveId" clId="{0DC42C4F-2CC9-4A0E-AF37-C9727A238A16}" dt="2021-04-30T18:29:00.916" v="31"/>
          <ac:spMkLst>
            <pc:docMk/>
            <pc:sldMk cId="4174947371" sldId="554"/>
            <ac:spMk id="546" creationId="{00000000-0000-0000-0000-000000000000}"/>
          </ac:spMkLst>
        </pc:spChg>
      </pc:sldChg>
      <pc:sldChg chg="modSp add modNotes">
        <pc:chgData name="AAYUSH KUBBA" userId="d395598d201a57d1" providerId="LiveId" clId="{0DC42C4F-2CC9-4A0E-AF37-C9727A238A16}" dt="2021-04-30T18:29:00.916" v="31"/>
        <pc:sldMkLst>
          <pc:docMk/>
          <pc:sldMk cId="2623737429" sldId="555"/>
        </pc:sldMkLst>
        <pc:spChg chg="mod">
          <ac:chgData name="AAYUSH KUBBA" userId="d395598d201a57d1" providerId="LiveId" clId="{0DC42C4F-2CC9-4A0E-AF37-C9727A238A16}" dt="2021-04-30T18:29:00.916" v="31"/>
          <ac:spMkLst>
            <pc:docMk/>
            <pc:sldMk cId="2623737429" sldId="555"/>
            <ac:spMk id="566" creationId="{00000000-0000-0000-0000-000000000000}"/>
          </ac:spMkLst>
        </pc:spChg>
        <pc:spChg chg="mod">
          <ac:chgData name="AAYUSH KUBBA" userId="d395598d201a57d1" providerId="LiveId" clId="{0DC42C4F-2CC9-4A0E-AF37-C9727A238A16}" dt="2021-04-30T18:29:00.916" v="31"/>
          <ac:spMkLst>
            <pc:docMk/>
            <pc:sldMk cId="2623737429" sldId="555"/>
            <ac:spMk id="567" creationId="{00000000-0000-0000-0000-000000000000}"/>
          </ac:spMkLst>
        </pc:spChg>
        <pc:spChg chg="mod">
          <ac:chgData name="AAYUSH KUBBA" userId="d395598d201a57d1" providerId="LiveId" clId="{0DC42C4F-2CC9-4A0E-AF37-C9727A238A16}" dt="2021-04-30T18:29:00.916" v="31"/>
          <ac:spMkLst>
            <pc:docMk/>
            <pc:sldMk cId="2623737429" sldId="555"/>
            <ac:spMk id="569" creationId="{00000000-0000-0000-0000-000000000000}"/>
          </ac:spMkLst>
        </pc:spChg>
        <pc:spChg chg="mod">
          <ac:chgData name="AAYUSH KUBBA" userId="d395598d201a57d1" providerId="LiveId" clId="{0DC42C4F-2CC9-4A0E-AF37-C9727A238A16}" dt="2021-04-30T18:29:00.916" v="31"/>
          <ac:spMkLst>
            <pc:docMk/>
            <pc:sldMk cId="2623737429" sldId="555"/>
            <ac:spMk id="570" creationId="{00000000-0000-0000-0000-000000000000}"/>
          </ac:spMkLst>
        </pc:spChg>
        <pc:spChg chg="mod">
          <ac:chgData name="AAYUSH KUBBA" userId="d395598d201a57d1" providerId="LiveId" clId="{0DC42C4F-2CC9-4A0E-AF37-C9727A238A16}" dt="2021-04-30T18:29:00.916" v="31"/>
          <ac:spMkLst>
            <pc:docMk/>
            <pc:sldMk cId="2623737429" sldId="555"/>
            <ac:spMk id="572" creationId="{00000000-0000-0000-0000-000000000000}"/>
          </ac:spMkLst>
        </pc:spChg>
        <pc:spChg chg="mod">
          <ac:chgData name="AAYUSH KUBBA" userId="d395598d201a57d1" providerId="LiveId" clId="{0DC42C4F-2CC9-4A0E-AF37-C9727A238A16}" dt="2021-04-30T18:29:00.916" v="31"/>
          <ac:spMkLst>
            <pc:docMk/>
            <pc:sldMk cId="2623737429" sldId="555"/>
            <ac:spMk id="574" creationId="{00000000-0000-0000-0000-000000000000}"/>
          </ac:spMkLst>
        </pc:spChg>
      </pc:sldChg>
      <pc:sldChg chg="modSp add modNotes">
        <pc:chgData name="AAYUSH KUBBA" userId="d395598d201a57d1" providerId="LiveId" clId="{0DC42C4F-2CC9-4A0E-AF37-C9727A238A16}" dt="2021-04-30T18:29:00.916" v="31"/>
        <pc:sldMkLst>
          <pc:docMk/>
          <pc:sldMk cId="4218729770" sldId="556"/>
        </pc:sldMkLst>
        <pc:spChg chg="mod">
          <ac:chgData name="AAYUSH KUBBA" userId="d395598d201a57d1" providerId="LiveId" clId="{0DC42C4F-2CC9-4A0E-AF37-C9727A238A16}" dt="2021-04-30T18:29:00.916" v="31"/>
          <ac:spMkLst>
            <pc:docMk/>
            <pc:sldMk cId="4218729770" sldId="556"/>
            <ac:spMk id="586" creationId="{00000000-0000-0000-0000-000000000000}"/>
          </ac:spMkLst>
        </pc:spChg>
        <pc:spChg chg="mod">
          <ac:chgData name="AAYUSH KUBBA" userId="d395598d201a57d1" providerId="LiveId" clId="{0DC42C4F-2CC9-4A0E-AF37-C9727A238A16}" dt="2021-04-30T18:29:00.916" v="31"/>
          <ac:spMkLst>
            <pc:docMk/>
            <pc:sldMk cId="4218729770" sldId="556"/>
            <ac:spMk id="587" creationId="{00000000-0000-0000-0000-000000000000}"/>
          </ac:spMkLst>
        </pc:spChg>
        <pc:spChg chg="mod">
          <ac:chgData name="AAYUSH KUBBA" userId="d395598d201a57d1" providerId="LiveId" clId="{0DC42C4F-2CC9-4A0E-AF37-C9727A238A16}" dt="2021-04-30T18:29:00.916" v="31"/>
          <ac:spMkLst>
            <pc:docMk/>
            <pc:sldMk cId="4218729770" sldId="556"/>
            <ac:spMk id="588" creationId="{00000000-0000-0000-0000-000000000000}"/>
          </ac:spMkLst>
        </pc:spChg>
      </pc:sldChg>
      <pc:sldChg chg="add modNotes">
        <pc:chgData name="AAYUSH KUBBA" userId="d395598d201a57d1" providerId="LiveId" clId="{0DC42C4F-2CC9-4A0E-AF37-C9727A238A16}" dt="2021-04-30T18:29:00.916" v="31"/>
        <pc:sldMkLst>
          <pc:docMk/>
          <pc:sldMk cId="905853777" sldId="557"/>
        </pc:sldMkLst>
      </pc:sldChg>
      <pc:sldChg chg="modSp add modNotes">
        <pc:chgData name="AAYUSH KUBBA" userId="d395598d201a57d1" providerId="LiveId" clId="{0DC42C4F-2CC9-4A0E-AF37-C9727A238A16}" dt="2021-04-30T18:29:00.916" v="31"/>
        <pc:sldMkLst>
          <pc:docMk/>
          <pc:sldMk cId="1491581618" sldId="558"/>
        </pc:sldMkLst>
        <pc:spChg chg="mod">
          <ac:chgData name="AAYUSH KUBBA" userId="d395598d201a57d1" providerId="LiveId" clId="{0DC42C4F-2CC9-4A0E-AF37-C9727A238A16}" dt="2021-04-30T18:29:00.916" v="31"/>
          <ac:spMkLst>
            <pc:docMk/>
            <pc:sldMk cId="1491581618" sldId="558"/>
            <ac:spMk id="608" creationId="{00000000-0000-0000-0000-000000000000}"/>
          </ac:spMkLst>
        </pc:spChg>
        <pc:spChg chg="mod">
          <ac:chgData name="AAYUSH KUBBA" userId="d395598d201a57d1" providerId="LiveId" clId="{0DC42C4F-2CC9-4A0E-AF37-C9727A238A16}" dt="2021-04-30T18:29:00.916" v="31"/>
          <ac:spMkLst>
            <pc:docMk/>
            <pc:sldMk cId="1491581618" sldId="558"/>
            <ac:spMk id="609" creationId="{00000000-0000-0000-0000-000000000000}"/>
          </ac:spMkLst>
        </pc:spChg>
        <pc:spChg chg="mod">
          <ac:chgData name="AAYUSH KUBBA" userId="d395598d201a57d1" providerId="LiveId" clId="{0DC42C4F-2CC9-4A0E-AF37-C9727A238A16}" dt="2021-04-30T18:29:00.916" v="31"/>
          <ac:spMkLst>
            <pc:docMk/>
            <pc:sldMk cId="1491581618" sldId="558"/>
            <ac:spMk id="611" creationId="{00000000-0000-0000-0000-000000000000}"/>
          </ac:spMkLst>
        </pc:spChg>
        <pc:spChg chg="mod">
          <ac:chgData name="AAYUSH KUBBA" userId="d395598d201a57d1" providerId="LiveId" clId="{0DC42C4F-2CC9-4A0E-AF37-C9727A238A16}" dt="2021-04-30T18:29:00.916" v="31"/>
          <ac:spMkLst>
            <pc:docMk/>
            <pc:sldMk cId="1491581618" sldId="558"/>
            <ac:spMk id="612" creationId="{00000000-0000-0000-0000-000000000000}"/>
          </ac:spMkLst>
        </pc:spChg>
        <pc:spChg chg="mod">
          <ac:chgData name="AAYUSH KUBBA" userId="d395598d201a57d1" providerId="LiveId" clId="{0DC42C4F-2CC9-4A0E-AF37-C9727A238A16}" dt="2021-04-30T18:29:00.916" v="31"/>
          <ac:spMkLst>
            <pc:docMk/>
            <pc:sldMk cId="1491581618" sldId="558"/>
            <ac:spMk id="614" creationId="{00000000-0000-0000-0000-000000000000}"/>
          </ac:spMkLst>
        </pc:spChg>
        <pc:spChg chg="mod">
          <ac:chgData name="AAYUSH KUBBA" userId="d395598d201a57d1" providerId="LiveId" clId="{0DC42C4F-2CC9-4A0E-AF37-C9727A238A16}" dt="2021-04-30T18:29:00.916" v="31"/>
          <ac:spMkLst>
            <pc:docMk/>
            <pc:sldMk cId="1491581618" sldId="558"/>
            <ac:spMk id="615" creationId="{00000000-0000-0000-0000-000000000000}"/>
          </ac:spMkLst>
        </pc:spChg>
      </pc:sldChg>
      <pc:sldChg chg="modSp add modNotes">
        <pc:chgData name="AAYUSH KUBBA" userId="d395598d201a57d1" providerId="LiveId" clId="{0DC42C4F-2CC9-4A0E-AF37-C9727A238A16}" dt="2021-04-30T18:29:00.916" v="31"/>
        <pc:sldMkLst>
          <pc:docMk/>
          <pc:sldMk cId="3854888708" sldId="559"/>
        </pc:sldMkLst>
        <pc:spChg chg="mod">
          <ac:chgData name="AAYUSH KUBBA" userId="d395598d201a57d1" providerId="LiveId" clId="{0DC42C4F-2CC9-4A0E-AF37-C9727A238A16}" dt="2021-04-30T18:29:00.916" v="31"/>
          <ac:spMkLst>
            <pc:docMk/>
            <pc:sldMk cId="3854888708" sldId="559"/>
            <ac:spMk id="627" creationId="{00000000-0000-0000-0000-000000000000}"/>
          </ac:spMkLst>
        </pc:spChg>
        <pc:spChg chg="mod">
          <ac:chgData name="AAYUSH KUBBA" userId="d395598d201a57d1" providerId="LiveId" clId="{0DC42C4F-2CC9-4A0E-AF37-C9727A238A16}" dt="2021-04-30T18:29:00.916" v="31"/>
          <ac:spMkLst>
            <pc:docMk/>
            <pc:sldMk cId="3854888708" sldId="559"/>
            <ac:spMk id="628" creationId="{00000000-0000-0000-0000-000000000000}"/>
          </ac:spMkLst>
        </pc:spChg>
        <pc:spChg chg="mod">
          <ac:chgData name="AAYUSH KUBBA" userId="d395598d201a57d1" providerId="LiveId" clId="{0DC42C4F-2CC9-4A0E-AF37-C9727A238A16}" dt="2021-04-30T18:29:00.916" v="31"/>
          <ac:spMkLst>
            <pc:docMk/>
            <pc:sldMk cId="3854888708" sldId="559"/>
            <ac:spMk id="629" creationId="{00000000-0000-0000-0000-000000000000}"/>
          </ac:spMkLst>
        </pc:spChg>
      </pc:sldChg>
      <pc:sldChg chg="add modNotes">
        <pc:chgData name="AAYUSH KUBBA" userId="d395598d201a57d1" providerId="LiveId" clId="{0DC42C4F-2CC9-4A0E-AF37-C9727A238A16}" dt="2021-04-30T18:29:00.916" v="31"/>
        <pc:sldMkLst>
          <pc:docMk/>
          <pc:sldMk cId="652481606" sldId="560"/>
        </pc:sldMkLst>
      </pc:sldChg>
      <pc:sldChg chg="modSp add modNotes">
        <pc:chgData name="AAYUSH KUBBA" userId="d395598d201a57d1" providerId="LiveId" clId="{0DC42C4F-2CC9-4A0E-AF37-C9727A238A16}" dt="2021-04-30T18:29:00.916" v="31"/>
        <pc:sldMkLst>
          <pc:docMk/>
          <pc:sldMk cId="650093925" sldId="561"/>
        </pc:sldMkLst>
        <pc:spChg chg="mod">
          <ac:chgData name="AAYUSH KUBBA" userId="d395598d201a57d1" providerId="LiveId" clId="{0DC42C4F-2CC9-4A0E-AF37-C9727A238A16}" dt="2021-04-30T18:29:00.916" v="31"/>
          <ac:spMkLst>
            <pc:docMk/>
            <pc:sldMk cId="650093925" sldId="561"/>
            <ac:spMk id="648" creationId="{00000000-0000-0000-0000-000000000000}"/>
          </ac:spMkLst>
        </pc:spChg>
      </pc:sldChg>
      <pc:sldChg chg="add modNotes">
        <pc:chgData name="AAYUSH KUBBA" userId="d395598d201a57d1" providerId="LiveId" clId="{0DC42C4F-2CC9-4A0E-AF37-C9727A238A16}" dt="2021-04-30T18:29:00.916" v="31"/>
        <pc:sldMkLst>
          <pc:docMk/>
          <pc:sldMk cId="3856031663" sldId="562"/>
        </pc:sldMkLst>
      </pc:sldChg>
      <pc:sldChg chg="add modNotes">
        <pc:chgData name="AAYUSH KUBBA" userId="d395598d201a57d1" providerId="LiveId" clId="{0DC42C4F-2CC9-4A0E-AF37-C9727A238A16}" dt="2021-04-30T18:29:00.916" v="31"/>
        <pc:sldMkLst>
          <pc:docMk/>
          <pc:sldMk cId="3142373710" sldId="563"/>
        </pc:sldMkLst>
      </pc:sldChg>
      <pc:sldChg chg="add modNotes">
        <pc:chgData name="AAYUSH KUBBA" userId="d395598d201a57d1" providerId="LiveId" clId="{0DC42C4F-2CC9-4A0E-AF37-C9727A238A16}" dt="2021-04-30T18:29:00.916" v="31"/>
        <pc:sldMkLst>
          <pc:docMk/>
          <pc:sldMk cId="1894367926" sldId="564"/>
        </pc:sldMkLst>
      </pc:sldChg>
      <pc:sldChg chg="modSp add modNotes">
        <pc:chgData name="AAYUSH KUBBA" userId="d395598d201a57d1" providerId="LiveId" clId="{0DC42C4F-2CC9-4A0E-AF37-C9727A238A16}" dt="2021-04-30T18:29:00.916" v="31"/>
        <pc:sldMkLst>
          <pc:docMk/>
          <pc:sldMk cId="525386929" sldId="565"/>
        </pc:sldMkLst>
        <pc:spChg chg="mod">
          <ac:chgData name="AAYUSH KUBBA" userId="d395598d201a57d1" providerId="LiveId" clId="{0DC42C4F-2CC9-4A0E-AF37-C9727A238A16}" dt="2021-04-30T18:29:00.916" v="31"/>
          <ac:spMkLst>
            <pc:docMk/>
            <pc:sldMk cId="525386929" sldId="565"/>
            <ac:spMk id="701" creationId="{00000000-0000-0000-0000-000000000000}"/>
          </ac:spMkLst>
        </pc:spChg>
        <pc:spChg chg="mod">
          <ac:chgData name="AAYUSH KUBBA" userId="d395598d201a57d1" providerId="LiveId" clId="{0DC42C4F-2CC9-4A0E-AF37-C9727A238A16}" dt="2021-04-30T18:29:00.916" v="31"/>
          <ac:spMkLst>
            <pc:docMk/>
            <pc:sldMk cId="525386929" sldId="565"/>
            <ac:spMk id="702" creationId="{00000000-0000-0000-0000-000000000000}"/>
          </ac:spMkLst>
        </pc:spChg>
        <pc:spChg chg="mod">
          <ac:chgData name="AAYUSH KUBBA" userId="d395598d201a57d1" providerId="LiveId" clId="{0DC42C4F-2CC9-4A0E-AF37-C9727A238A16}" dt="2021-04-30T18:29:00.916" v="31"/>
          <ac:spMkLst>
            <pc:docMk/>
            <pc:sldMk cId="525386929" sldId="565"/>
            <ac:spMk id="703" creationId="{00000000-0000-0000-0000-000000000000}"/>
          </ac:spMkLst>
        </pc:spChg>
      </pc:sldChg>
      <pc:sldChg chg="modSp add modNotes">
        <pc:chgData name="AAYUSH KUBBA" userId="d395598d201a57d1" providerId="LiveId" clId="{0DC42C4F-2CC9-4A0E-AF37-C9727A238A16}" dt="2021-04-30T18:29:00.916" v="31"/>
        <pc:sldMkLst>
          <pc:docMk/>
          <pc:sldMk cId="619826554" sldId="566"/>
        </pc:sldMkLst>
        <pc:spChg chg="mod">
          <ac:chgData name="AAYUSH KUBBA" userId="d395598d201a57d1" providerId="LiveId" clId="{0DC42C4F-2CC9-4A0E-AF37-C9727A238A16}" dt="2021-04-30T18:29:00.916" v="31"/>
          <ac:spMkLst>
            <pc:docMk/>
            <pc:sldMk cId="619826554" sldId="566"/>
            <ac:spMk id="715" creationId="{00000000-0000-0000-0000-000000000000}"/>
          </ac:spMkLst>
        </pc:spChg>
        <pc:spChg chg="mod">
          <ac:chgData name="AAYUSH KUBBA" userId="d395598d201a57d1" providerId="LiveId" clId="{0DC42C4F-2CC9-4A0E-AF37-C9727A238A16}" dt="2021-04-30T18:29:00.916" v="31"/>
          <ac:spMkLst>
            <pc:docMk/>
            <pc:sldMk cId="619826554" sldId="566"/>
            <ac:spMk id="717" creationId="{00000000-0000-0000-0000-000000000000}"/>
          </ac:spMkLst>
        </pc:spChg>
        <pc:spChg chg="mod">
          <ac:chgData name="AAYUSH KUBBA" userId="d395598d201a57d1" providerId="LiveId" clId="{0DC42C4F-2CC9-4A0E-AF37-C9727A238A16}" dt="2021-04-30T18:29:00.916" v="31"/>
          <ac:spMkLst>
            <pc:docMk/>
            <pc:sldMk cId="619826554" sldId="566"/>
            <ac:spMk id="718" creationId="{00000000-0000-0000-0000-000000000000}"/>
          </ac:spMkLst>
        </pc:spChg>
        <pc:spChg chg="mod">
          <ac:chgData name="AAYUSH KUBBA" userId="d395598d201a57d1" providerId="LiveId" clId="{0DC42C4F-2CC9-4A0E-AF37-C9727A238A16}" dt="2021-04-30T18:29:00.916" v="31"/>
          <ac:spMkLst>
            <pc:docMk/>
            <pc:sldMk cId="619826554" sldId="566"/>
            <ac:spMk id="719" creationId="{00000000-0000-0000-0000-000000000000}"/>
          </ac:spMkLst>
        </pc:spChg>
      </pc:sldChg>
      <pc:sldChg chg="add del">
        <pc:chgData name="AAYUSH KUBBA" userId="d395598d201a57d1" providerId="LiveId" clId="{0DC42C4F-2CC9-4A0E-AF37-C9727A238A16}" dt="2021-04-30T18:24:17.508" v="24" actId="2696"/>
        <pc:sldMkLst>
          <pc:docMk/>
          <pc:sldMk cId="2018641919" sldId="567"/>
        </pc:sldMkLst>
      </pc:sldChg>
      <pc:sldChg chg="add modNotes">
        <pc:chgData name="AAYUSH KUBBA" userId="d395598d201a57d1" providerId="LiveId" clId="{0DC42C4F-2CC9-4A0E-AF37-C9727A238A16}" dt="2021-04-30T18:29:00.916" v="31"/>
        <pc:sldMkLst>
          <pc:docMk/>
          <pc:sldMk cId="3818917622" sldId="567"/>
        </pc:sldMkLst>
      </pc:sldChg>
      <pc:sldChg chg="add modNotes">
        <pc:chgData name="AAYUSH KUBBA" userId="d395598d201a57d1" providerId="LiveId" clId="{0DC42C4F-2CC9-4A0E-AF37-C9727A238A16}" dt="2021-04-30T18:29:00.916" v="31"/>
        <pc:sldMkLst>
          <pc:docMk/>
          <pc:sldMk cId="1698442209" sldId="568"/>
        </pc:sldMkLst>
      </pc:sldChg>
      <pc:sldChg chg="add del">
        <pc:chgData name="AAYUSH KUBBA" userId="d395598d201a57d1" providerId="LiveId" clId="{0DC42C4F-2CC9-4A0E-AF37-C9727A238A16}" dt="2021-04-30T18:24:17.508" v="24" actId="2696"/>
        <pc:sldMkLst>
          <pc:docMk/>
          <pc:sldMk cId="3977851261" sldId="568"/>
        </pc:sldMkLst>
      </pc:sldChg>
      <pc:sldChg chg="add del">
        <pc:chgData name="AAYUSH KUBBA" userId="d395598d201a57d1" providerId="LiveId" clId="{0DC42C4F-2CC9-4A0E-AF37-C9727A238A16}" dt="2021-04-30T18:24:17.508" v="24" actId="2696"/>
        <pc:sldMkLst>
          <pc:docMk/>
          <pc:sldMk cId="1217955726" sldId="569"/>
        </pc:sldMkLst>
      </pc:sldChg>
      <pc:sldChg chg="add modNotes">
        <pc:chgData name="AAYUSH KUBBA" userId="d395598d201a57d1" providerId="LiveId" clId="{0DC42C4F-2CC9-4A0E-AF37-C9727A238A16}" dt="2021-04-30T18:29:00.916" v="31"/>
        <pc:sldMkLst>
          <pc:docMk/>
          <pc:sldMk cId="1416872349" sldId="569"/>
        </pc:sldMkLst>
      </pc:sldChg>
      <pc:sldChg chg="add del">
        <pc:chgData name="AAYUSH KUBBA" userId="d395598d201a57d1" providerId="LiveId" clId="{0DC42C4F-2CC9-4A0E-AF37-C9727A238A16}" dt="2021-04-30T18:25:09.757" v="26" actId="2696"/>
        <pc:sldMkLst>
          <pc:docMk/>
          <pc:sldMk cId="798106305" sldId="570"/>
        </pc:sldMkLst>
      </pc:sldChg>
      <pc:sldChg chg="add modNotes">
        <pc:chgData name="AAYUSH KUBBA" userId="d395598d201a57d1" providerId="LiveId" clId="{0DC42C4F-2CC9-4A0E-AF37-C9727A238A16}" dt="2021-04-30T18:29:00.916" v="31"/>
        <pc:sldMkLst>
          <pc:docMk/>
          <pc:sldMk cId="3127865497" sldId="570"/>
        </pc:sldMkLst>
      </pc:sldChg>
      <pc:sldChg chg="add del">
        <pc:chgData name="AAYUSH KUBBA" userId="d395598d201a57d1" providerId="LiveId" clId="{0DC42C4F-2CC9-4A0E-AF37-C9727A238A16}" dt="2021-04-30T18:25:09.757" v="26" actId="2696"/>
        <pc:sldMkLst>
          <pc:docMk/>
          <pc:sldMk cId="2287932703" sldId="571"/>
        </pc:sldMkLst>
      </pc:sldChg>
      <pc:sldChg chg="add modNotes">
        <pc:chgData name="AAYUSH KUBBA" userId="d395598d201a57d1" providerId="LiveId" clId="{0DC42C4F-2CC9-4A0E-AF37-C9727A238A16}" dt="2021-04-30T18:29:00.916" v="31"/>
        <pc:sldMkLst>
          <pc:docMk/>
          <pc:sldMk cId="3602622958" sldId="571"/>
        </pc:sldMkLst>
      </pc:sldChg>
      <pc:sldChg chg="add del">
        <pc:chgData name="AAYUSH KUBBA" userId="d395598d201a57d1" providerId="LiveId" clId="{0DC42C4F-2CC9-4A0E-AF37-C9727A238A16}" dt="2021-04-30T18:25:09.757" v="26" actId="2696"/>
        <pc:sldMkLst>
          <pc:docMk/>
          <pc:sldMk cId="827621200" sldId="572"/>
        </pc:sldMkLst>
      </pc:sldChg>
      <pc:sldChg chg="add modNotes">
        <pc:chgData name="AAYUSH KUBBA" userId="d395598d201a57d1" providerId="LiveId" clId="{0DC42C4F-2CC9-4A0E-AF37-C9727A238A16}" dt="2021-04-30T18:29:00.916" v="31"/>
        <pc:sldMkLst>
          <pc:docMk/>
          <pc:sldMk cId="2039329293" sldId="572"/>
        </pc:sldMkLst>
      </pc:sldChg>
      <pc:sldChg chg="add modNotes">
        <pc:chgData name="AAYUSH KUBBA" userId="d395598d201a57d1" providerId="LiveId" clId="{0DC42C4F-2CC9-4A0E-AF37-C9727A238A16}" dt="2021-04-30T18:29:00.916" v="31"/>
        <pc:sldMkLst>
          <pc:docMk/>
          <pc:sldMk cId="1007208212" sldId="573"/>
        </pc:sldMkLst>
      </pc:sldChg>
      <pc:sldChg chg="add del">
        <pc:chgData name="AAYUSH KUBBA" userId="d395598d201a57d1" providerId="LiveId" clId="{0DC42C4F-2CC9-4A0E-AF37-C9727A238A16}" dt="2021-04-30T18:25:09.757" v="26" actId="2696"/>
        <pc:sldMkLst>
          <pc:docMk/>
          <pc:sldMk cId="1813160379" sldId="573"/>
        </pc:sldMkLst>
      </pc:sldChg>
      <pc:sldChg chg="add del">
        <pc:chgData name="AAYUSH KUBBA" userId="d395598d201a57d1" providerId="LiveId" clId="{0DC42C4F-2CC9-4A0E-AF37-C9727A238A16}" dt="2021-04-30T18:25:09.757" v="26" actId="2696"/>
        <pc:sldMkLst>
          <pc:docMk/>
          <pc:sldMk cId="1091553250" sldId="574"/>
        </pc:sldMkLst>
      </pc:sldChg>
      <pc:sldChg chg="add">
        <pc:chgData name="AAYUSH KUBBA" userId="d395598d201a57d1" providerId="LiveId" clId="{0DC42C4F-2CC9-4A0E-AF37-C9727A238A16}" dt="2021-04-30T18:25:23.149" v="27"/>
        <pc:sldMkLst>
          <pc:docMk/>
          <pc:sldMk cId="3173947175" sldId="574"/>
        </pc:sldMkLst>
      </pc:sldChg>
      <pc:sldChg chg="add modNotes">
        <pc:chgData name="AAYUSH KUBBA" userId="d395598d201a57d1" providerId="LiveId" clId="{0DC42C4F-2CC9-4A0E-AF37-C9727A238A16}" dt="2021-04-30T18:29:00.916" v="31"/>
        <pc:sldMkLst>
          <pc:docMk/>
          <pc:sldMk cId="753482707" sldId="575"/>
        </pc:sldMkLst>
      </pc:sldChg>
      <pc:sldChg chg="add modNotes">
        <pc:chgData name="AAYUSH KUBBA" userId="d395598d201a57d1" providerId="LiveId" clId="{0DC42C4F-2CC9-4A0E-AF37-C9727A238A16}" dt="2021-04-30T18:29:00.916" v="31"/>
        <pc:sldMkLst>
          <pc:docMk/>
          <pc:sldMk cId="790559812" sldId="576"/>
        </pc:sldMkLst>
      </pc:sldChg>
      <pc:sldChg chg="add modNotes">
        <pc:chgData name="AAYUSH KUBBA" userId="d395598d201a57d1" providerId="LiveId" clId="{0DC42C4F-2CC9-4A0E-AF37-C9727A238A16}" dt="2021-04-30T18:29:00.916" v="31"/>
        <pc:sldMkLst>
          <pc:docMk/>
          <pc:sldMk cId="1087754546" sldId="577"/>
        </pc:sldMkLst>
      </pc:sldChg>
      <pc:sldChg chg="add modNotes">
        <pc:chgData name="AAYUSH KUBBA" userId="d395598d201a57d1" providerId="LiveId" clId="{0DC42C4F-2CC9-4A0E-AF37-C9727A238A16}" dt="2021-04-30T18:29:00.916" v="31"/>
        <pc:sldMkLst>
          <pc:docMk/>
          <pc:sldMk cId="1899503525" sldId="578"/>
        </pc:sldMkLst>
      </pc:sldChg>
      <pc:sldChg chg="add modNotes">
        <pc:chgData name="AAYUSH KUBBA" userId="d395598d201a57d1" providerId="LiveId" clId="{0DC42C4F-2CC9-4A0E-AF37-C9727A238A16}" dt="2021-04-30T18:29:00.916" v="31"/>
        <pc:sldMkLst>
          <pc:docMk/>
          <pc:sldMk cId="3268992487" sldId="579"/>
        </pc:sldMkLst>
      </pc:sldChg>
      <pc:sldChg chg="add modNotes">
        <pc:chgData name="AAYUSH KUBBA" userId="d395598d201a57d1" providerId="LiveId" clId="{0DC42C4F-2CC9-4A0E-AF37-C9727A238A16}" dt="2021-04-30T18:29:00.916" v="31"/>
        <pc:sldMkLst>
          <pc:docMk/>
          <pc:sldMk cId="537691223" sldId="580"/>
        </pc:sldMkLst>
      </pc:sldChg>
      <pc:sldChg chg="add modNotes">
        <pc:chgData name="AAYUSH KUBBA" userId="d395598d201a57d1" providerId="LiveId" clId="{0DC42C4F-2CC9-4A0E-AF37-C9727A238A16}" dt="2021-04-30T18:29:00.916" v="31"/>
        <pc:sldMkLst>
          <pc:docMk/>
          <pc:sldMk cId="214899019" sldId="581"/>
        </pc:sldMkLst>
      </pc:sldChg>
      <pc:sldChg chg="add modNotes">
        <pc:chgData name="AAYUSH KUBBA" userId="d395598d201a57d1" providerId="LiveId" clId="{0DC42C4F-2CC9-4A0E-AF37-C9727A238A16}" dt="2021-04-30T18:29:00.916" v="31"/>
        <pc:sldMkLst>
          <pc:docMk/>
          <pc:sldMk cId="3123774966" sldId="582"/>
        </pc:sldMkLst>
      </pc:sldChg>
      <pc:sldChg chg="add modNotes">
        <pc:chgData name="AAYUSH KUBBA" userId="d395598d201a57d1" providerId="LiveId" clId="{0DC42C4F-2CC9-4A0E-AF37-C9727A238A16}" dt="2021-04-30T18:29:00.916" v="31"/>
        <pc:sldMkLst>
          <pc:docMk/>
          <pc:sldMk cId="1065584980" sldId="583"/>
        </pc:sldMkLst>
      </pc:sldChg>
      <pc:sldChg chg="add modNotes">
        <pc:chgData name="AAYUSH KUBBA" userId="d395598d201a57d1" providerId="LiveId" clId="{0DC42C4F-2CC9-4A0E-AF37-C9727A238A16}" dt="2021-04-30T18:29:00.916" v="31"/>
        <pc:sldMkLst>
          <pc:docMk/>
          <pc:sldMk cId="849408167" sldId="584"/>
        </pc:sldMkLst>
      </pc:sldChg>
      <pc:sldChg chg="add modNotes">
        <pc:chgData name="AAYUSH KUBBA" userId="d395598d201a57d1" providerId="LiveId" clId="{0DC42C4F-2CC9-4A0E-AF37-C9727A238A16}" dt="2021-04-30T18:29:00.916" v="31"/>
        <pc:sldMkLst>
          <pc:docMk/>
          <pc:sldMk cId="3505103352" sldId="585"/>
        </pc:sldMkLst>
      </pc:sldChg>
      <pc:sldChg chg="add modNotes">
        <pc:chgData name="AAYUSH KUBBA" userId="d395598d201a57d1" providerId="LiveId" clId="{0DC42C4F-2CC9-4A0E-AF37-C9727A238A16}" dt="2021-04-30T18:29:00.916" v="31"/>
        <pc:sldMkLst>
          <pc:docMk/>
          <pc:sldMk cId="1754005813" sldId="586"/>
        </pc:sldMkLst>
      </pc:sldChg>
      <pc:sldChg chg="add">
        <pc:chgData name="AAYUSH KUBBA" userId="d395598d201a57d1" providerId="LiveId" clId="{0DC42C4F-2CC9-4A0E-AF37-C9727A238A16}" dt="2021-04-30T18:23:10.671" v="23"/>
        <pc:sldMkLst>
          <pc:docMk/>
          <pc:sldMk cId="191336375" sldId="587"/>
        </pc:sldMkLst>
      </pc:sldChg>
      <pc:sldChg chg="add modNotes">
        <pc:chgData name="AAYUSH KUBBA" userId="d395598d201a57d1" providerId="LiveId" clId="{0DC42C4F-2CC9-4A0E-AF37-C9727A238A16}" dt="2021-04-30T18:29:00.916" v="31"/>
        <pc:sldMkLst>
          <pc:docMk/>
          <pc:sldMk cId="2017669483" sldId="588"/>
        </pc:sldMkLst>
      </pc:sldChg>
      <pc:sldChg chg="add modNotes">
        <pc:chgData name="AAYUSH KUBBA" userId="d395598d201a57d1" providerId="LiveId" clId="{0DC42C4F-2CC9-4A0E-AF37-C9727A238A16}" dt="2021-04-30T18:29:00.916" v="31"/>
        <pc:sldMkLst>
          <pc:docMk/>
          <pc:sldMk cId="3579821519" sldId="589"/>
        </pc:sldMkLst>
      </pc:sldChg>
      <pc:sldChg chg="add modNotes">
        <pc:chgData name="AAYUSH KUBBA" userId="d395598d201a57d1" providerId="LiveId" clId="{0DC42C4F-2CC9-4A0E-AF37-C9727A238A16}" dt="2021-04-30T18:29:00.916" v="31"/>
        <pc:sldMkLst>
          <pc:docMk/>
          <pc:sldMk cId="3746267202" sldId="590"/>
        </pc:sldMkLst>
      </pc:sldChg>
      <pc:sldChg chg="add modNotes">
        <pc:chgData name="AAYUSH KUBBA" userId="d395598d201a57d1" providerId="LiveId" clId="{0DC42C4F-2CC9-4A0E-AF37-C9727A238A16}" dt="2021-04-30T18:29:00.916" v="31"/>
        <pc:sldMkLst>
          <pc:docMk/>
          <pc:sldMk cId="320528431" sldId="591"/>
        </pc:sldMkLst>
      </pc:sldChg>
      <pc:sldChg chg="add modNotes">
        <pc:chgData name="AAYUSH KUBBA" userId="d395598d201a57d1" providerId="LiveId" clId="{0DC42C4F-2CC9-4A0E-AF37-C9727A238A16}" dt="2021-04-30T18:29:00.916" v="31"/>
        <pc:sldMkLst>
          <pc:docMk/>
          <pc:sldMk cId="3990779927" sldId="592"/>
        </pc:sldMkLst>
      </pc:sldChg>
      <pc:sldChg chg="modSp add del mod">
        <pc:chgData name="AAYUSH KUBBA" userId="d395598d201a57d1" providerId="LiveId" clId="{0DC42C4F-2CC9-4A0E-AF37-C9727A238A16}" dt="2021-04-30T18:41:25.236" v="68" actId="47"/>
        <pc:sldMkLst>
          <pc:docMk/>
          <pc:sldMk cId="2475805559" sldId="593"/>
        </pc:sldMkLst>
        <pc:spChg chg="mod">
          <ac:chgData name="AAYUSH KUBBA" userId="d395598d201a57d1" providerId="LiveId" clId="{0DC42C4F-2CC9-4A0E-AF37-C9727A238A16}" dt="2021-04-30T18:40:37.115" v="34" actId="255"/>
          <ac:spMkLst>
            <pc:docMk/>
            <pc:sldMk cId="2475805559" sldId="593"/>
            <ac:spMk id="2" creationId="{1C21E816-31F5-48BB-BD02-D15F2F18B48A}"/>
          </ac:spMkLst>
        </pc:spChg>
        <pc:spChg chg="mod">
          <ac:chgData name="AAYUSH KUBBA" userId="d395598d201a57d1" providerId="LiveId" clId="{0DC42C4F-2CC9-4A0E-AF37-C9727A238A16}" dt="2021-04-30T18:41:07.696" v="65" actId="20577"/>
          <ac:spMkLst>
            <pc:docMk/>
            <pc:sldMk cId="2475805559" sldId="593"/>
            <ac:spMk id="3" creationId="{835D6E6B-3353-491C-A3C6-F278D6CED8B3}"/>
          </ac:spMkLst>
        </pc:spChg>
      </pc:sldChg>
      <pc:sldMasterChg chg="del delSldLayout">
        <pc:chgData name="AAYUSH KUBBA" userId="d395598d201a57d1" providerId="LiveId" clId="{0DC42C4F-2CC9-4A0E-AF37-C9727A238A16}" dt="2021-04-30T18:41:25.236" v="68" actId="47"/>
        <pc:sldMasterMkLst>
          <pc:docMk/>
          <pc:sldMasterMk cId="1280217674" sldId="2147483718"/>
        </pc:sldMasterMkLst>
        <pc:sldLayoutChg chg="del">
          <pc:chgData name="AAYUSH KUBBA" userId="d395598d201a57d1" providerId="LiveId" clId="{0DC42C4F-2CC9-4A0E-AF37-C9727A238A16}" dt="2021-04-30T18:41:25.236" v="68" actId="47"/>
          <pc:sldLayoutMkLst>
            <pc:docMk/>
            <pc:sldMasterMk cId="1280217674" sldId="2147483718"/>
            <pc:sldLayoutMk cId="82428094" sldId="2147483719"/>
          </pc:sldLayoutMkLst>
        </pc:sldLayoutChg>
        <pc:sldLayoutChg chg="del">
          <pc:chgData name="AAYUSH KUBBA" userId="d395598d201a57d1" providerId="LiveId" clId="{0DC42C4F-2CC9-4A0E-AF37-C9727A238A16}" dt="2021-04-30T18:41:25.236" v="68" actId="47"/>
          <pc:sldLayoutMkLst>
            <pc:docMk/>
            <pc:sldMasterMk cId="1280217674" sldId="2147483718"/>
            <pc:sldLayoutMk cId="440157812" sldId="2147483720"/>
          </pc:sldLayoutMkLst>
        </pc:sldLayoutChg>
        <pc:sldLayoutChg chg="del">
          <pc:chgData name="AAYUSH KUBBA" userId="d395598d201a57d1" providerId="LiveId" clId="{0DC42C4F-2CC9-4A0E-AF37-C9727A238A16}" dt="2021-04-30T18:41:25.236" v="68" actId="47"/>
          <pc:sldLayoutMkLst>
            <pc:docMk/>
            <pc:sldMasterMk cId="1280217674" sldId="2147483718"/>
            <pc:sldLayoutMk cId="3896323271" sldId="2147483721"/>
          </pc:sldLayoutMkLst>
        </pc:sldLayoutChg>
        <pc:sldLayoutChg chg="del">
          <pc:chgData name="AAYUSH KUBBA" userId="d395598d201a57d1" providerId="LiveId" clId="{0DC42C4F-2CC9-4A0E-AF37-C9727A238A16}" dt="2021-04-30T18:41:25.236" v="68" actId="47"/>
          <pc:sldLayoutMkLst>
            <pc:docMk/>
            <pc:sldMasterMk cId="1280217674" sldId="2147483718"/>
            <pc:sldLayoutMk cId="3368449638" sldId="2147483722"/>
          </pc:sldLayoutMkLst>
        </pc:sldLayoutChg>
        <pc:sldLayoutChg chg="del">
          <pc:chgData name="AAYUSH KUBBA" userId="d395598d201a57d1" providerId="LiveId" clId="{0DC42C4F-2CC9-4A0E-AF37-C9727A238A16}" dt="2021-04-30T18:41:25.236" v="68" actId="47"/>
          <pc:sldLayoutMkLst>
            <pc:docMk/>
            <pc:sldMasterMk cId="1280217674" sldId="2147483718"/>
            <pc:sldLayoutMk cId="2637902523" sldId="2147483723"/>
          </pc:sldLayoutMkLst>
        </pc:sldLayoutChg>
        <pc:sldLayoutChg chg="del">
          <pc:chgData name="AAYUSH KUBBA" userId="d395598d201a57d1" providerId="LiveId" clId="{0DC42C4F-2CC9-4A0E-AF37-C9727A238A16}" dt="2021-04-30T18:41:25.236" v="68" actId="47"/>
          <pc:sldLayoutMkLst>
            <pc:docMk/>
            <pc:sldMasterMk cId="1280217674" sldId="2147483718"/>
            <pc:sldLayoutMk cId="1632855405" sldId="2147483724"/>
          </pc:sldLayoutMkLst>
        </pc:sldLayoutChg>
        <pc:sldLayoutChg chg="del">
          <pc:chgData name="AAYUSH KUBBA" userId="d395598d201a57d1" providerId="LiveId" clId="{0DC42C4F-2CC9-4A0E-AF37-C9727A238A16}" dt="2021-04-30T18:41:25.236" v="68" actId="47"/>
          <pc:sldLayoutMkLst>
            <pc:docMk/>
            <pc:sldMasterMk cId="1280217674" sldId="2147483718"/>
            <pc:sldLayoutMk cId="710275974" sldId="2147483725"/>
          </pc:sldLayoutMkLst>
        </pc:sldLayoutChg>
        <pc:sldLayoutChg chg="del">
          <pc:chgData name="AAYUSH KUBBA" userId="d395598d201a57d1" providerId="LiveId" clId="{0DC42C4F-2CC9-4A0E-AF37-C9727A238A16}" dt="2021-04-30T18:41:25.236" v="68" actId="47"/>
          <pc:sldLayoutMkLst>
            <pc:docMk/>
            <pc:sldMasterMk cId="1280217674" sldId="2147483718"/>
            <pc:sldLayoutMk cId="45578585" sldId="2147483726"/>
          </pc:sldLayoutMkLst>
        </pc:sldLayoutChg>
        <pc:sldLayoutChg chg="del">
          <pc:chgData name="AAYUSH KUBBA" userId="d395598d201a57d1" providerId="LiveId" clId="{0DC42C4F-2CC9-4A0E-AF37-C9727A238A16}" dt="2021-04-30T18:41:25.236" v="68" actId="47"/>
          <pc:sldLayoutMkLst>
            <pc:docMk/>
            <pc:sldMasterMk cId="1280217674" sldId="2147483718"/>
            <pc:sldLayoutMk cId="546401092" sldId="2147483727"/>
          </pc:sldLayoutMkLst>
        </pc:sldLayoutChg>
        <pc:sldLayoutChg chg="del">
          <pc:chgData name="AAYUSH KUBBA" userId="d395598d201a57d1" providerId="LiveId" clId="{0DC42C4F-2CC9-4A0E-AF37-C9727A238A16}" dt="2021-04-30T18:41:25.236" v="68" actId="47"/>
          <pc:sldLayoutMkLst>
            <pc:docMk/>
            <pc:sldMasterMk cId="1280217674" sldId="2147483718"/>
            <pc:sldLayoutMk cId="1772130404" sldId="2147483728"/>
          </pc:sldLayoutMkLst>
        </pc:sldLayoutChg>
        <pc:sldLayoutChg chg="del">
          <pc:chgData name="AAYUSH KUBBA" userId="d395598d201a57d1" providerId="LiveId" clId="{0DC42C4F-2CC9-4A0E-AF37-C9727A238A16}" dt="2021-04-30T18:41:25.236" v="68" actId="47"/>
          <pc:sldLayoutMkLst>
            <pc:docMk/>
            <pc:sldMasterMk cId="1280217674" sldId="2147483718"/>
            <pc:sldLayoutMk cId="970841526" sldId="214748372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BF84B-E6A9-4F71-9478-879DA8DCBF07}" type="datetimeFigureOut">
              <a:rPr lang="en-IN" smtClean="0"/>
              <a:t>30/11/24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2FC68-41C3-43D0-BBAC-85E0580FA037}" type="slidenum">
              <a:rPr lang="en-IN" smtClean="0"/>
              <a:t>‹#›</a:t>
            </a:fld>
            <a:endParaRPr lang="en-IN"/>
          </a:p>
        </p:txBody>
      </p:sp>
    </p:spTree>
    <p:extLst>
      <p:ext uri="{BB962C8B-B14F-4D97-AF65-F5344CB8AC3E}">
        <p14:creationId xmlns:p14="http://schemas.microsoft.com/office/powerpoint/2010/main" val="167230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2FC68-41C3-43D0-BBAC-85E0580FA037}" type="slidenum">
              <a:rPr lang="en-IN" smtClean="0"/>
              <a:t>4</a:t>
            </a:fld>
            <a:endParaRPr lang="en-IN"/>
          </a:p>
        </p:txBody>
      </p:sp>
    </p:spTree>
    <p:extLst>
      <p:ext uri="{BB962C8B-B14F-4D97-AF65-F5344CB8AC3E}">
        <p14:creationId xmlns:p14="http://schemas.microsoft.com/office/powerpoint/2010/main" val="143821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927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e43aea1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3e43aea1e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9868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76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762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e43aea1e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83e43aea1e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667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3e43aea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83e43aea1e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858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296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3e43aea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83e43aea1e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9542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8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3e43aea1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83e43aea1e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022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4276" name="Slide Number Placeholder 3"/>
          <p:cNvSpPr>
            <a:spLocks noGrp="1"/>
          </p:cNvSpPr>
          <p:nvPr>
            <p:ph type="sldNum" sz="quarter" idx="4294967295"/>
          </p:nvPr>
        </p:nvSpPr>
        <p:spPr bwMode="auto">
          <a:xfrm>
            <a:off x="5353050" y="6791325"/>
            <a:ext cx="4094163"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1" tIns="47425" rIns="94851" bIns="47425"/>
          <a:lstStyle>
            <a:lvl1pPr>
              <a:spcBef>
                <a:spcPct val="30000"/>
              </a:spcBef>
              <a:defRPr sz="1100">
                <a:solidFill>
                  <a:schemeClr val="tx1"/>
                </a:solidFill>
                <a:latin typeface="Times New Roman" panose="02020603050405020304" pitchFamily="18" charset="0"/>
              </a:defRPr>
            </a:lvl1pPr>
            <a:lvl2pPr marL="742950" indent="-285750">
              <a:spcBef>
                <a:spcPct val="30000"/>
              </a:spcBef>
              <a:defRPr sz="1100">
                <a:solidFill>
                  <a:schemeClr val="tx1"/>
                </a:solidFill>
                <a:latin typeface="Times New Roman" panose="02020603050405020304" pitchFamily="18" charset="0"/>
              </a:defRPr>
            </a:lvl2pPr>
            <a:lvl3pPr marL="1143000" indent="-228600">
              <a:spcBef>
                <a:spcPct val="30000"/>
              </a:spcBef>
              <a:defRPr sz="1100">
                <a:solidFill>
                  <a:schemeClr val="tx1"/>
                </a:solidFill>
                <a:latin typeface="Times New Roman" panose="02020603050405020304" pitchFamily="18" charset="0"/>
              </a:defRPr>
            </a:lvl3pPr>
            <a:lvl4pPr marL="1600200" indent="-228600">
              <a:spcBef>
                <a:spcPct val="30000"/>
              </a:spcBef>
              <a:defRPr sz="1100">
                <a:solidFill>
                  <a:schemeClr val="tx1"/>
                </a:solidFill>
                <a:latin typeface="Times New Roman" panose="02020603050405020304" pitchFamily="18" charset="0"/>
              </a:defRPr>
            </a:lvl4pPr>
            <a:lvl5pPr marL="2057400" indent="-228600">
              <a:spcBef>
                <a:spcPct val="30000"/>
              </a:spcBef>
              <a:defRPr sz="11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1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1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1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100">
                <a:solidFill>
                  <a:schemeClr val="tx1"/>
                </a:solidFill>
                <a:latin typeface="Times New Roman" panose="02020603050405020304" pitchFamily="18" charset="0"/>
              </a:defRPr>
            </a:lvl9pPr>
          </a:lstStyle>
          <a:p>
            <a:pPr eaLnBrk="1" hangingPunct="1">
              <a:spcBef>
                <a:spcPct val="0"/>
              </a:spcBef>
            </a:pPr>
            <a:fld id="{0D324022-7A17-4F31-924F-172BE11FC615}" type="slidenum">
              <a:rPr lang="en-US" sz="1200">
                <a:latin typeface="Calibri" panose="020F0502020204030204" pitchFamily="34" charset="0"/>
                <a:ea typeface="MS PGothic" panose="020B0600070205080204" pitchFamily="34" charset="-128"/>
              </a:rPr>
              <a:pPr eaLnBrk="1" hangingPunct="1">
                <a:spcBef>
                  <a:spcPct val="0"/>
                </a:spcBef>
              </a:pPr>
              <a:t>9</a:t>
            </a:fld>
            <a:endParaRPr lang="en-US" sz="12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19201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533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6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825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96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857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018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547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355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0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on whiteboard</a:t>
            </a:r>
          </a:p>
          <a:p>
            <a:endParaRPr lang="en-US" dirty="0"/>
          </a:p>
          <a:p>
            <a:r>
              <a:rPr lang="en-US" dirty="0"/>
              <a:t>Imagine a blindfolded man who wants to climb to the top of a hill with the fewest steps along the way as possible.</a:t>
            </a:r>
          </a:p>
          <a:p>
            <a:r>
              <a:rPr lang="en-US" dirty="0"/>
              <a:t>He might start climbing the hill by taking really big steps in the steepest direction, which he can do as long as he is not close to the top. </a:t>
            </a:r>
          </a:p>
          <a:p>
            <a:r>
              <a:rPr lang="en-US" dirty="0"/>
              <a:t>As he comes closer to the top, however, his steps will get smaller and smaller to avoid overshooting it. </a:t>
            </a:r>
          </a:p>
          <a:p>
            <a:r>
              <a:rPr lang="en-US" dirty="0"/>
              <a:t>This process can be described mathematically using the gradient.</a:t>
            </a:r>
          </a:p>
          <a:p>
            <a:endParaRPr lang="en-US" dirty="0"/>
          </a:p>
          <a:p>
            <a:r>
              <a:rPr lang="en-US" dirty="0"/>
              <a:t>Imagine the image below illustrates our hill from a top-down view and the red arrows are the steps of our climber. Think of a gradient in this context as a vector that contains the direction of the steepest step the blindfolded man can take and also how long that step should be.</a:t>
            </a:r>
          </a:p>
          <a:p>
            <a:endParaRPr lang="en-IN" b="1" dirty="0"/>
          </a:p>
        </p:txBody>
      </p:sp>
      <p:sp>
        <p:nvSpPr>
          <p:cNvPr id="4" name="Slide Number Placeholder 3"/>
          <p:cNvSpPr>
            <a:spLocks noGrp="1"/>
          </p:cNvSpPr>
          <p:nvPr>
            <p:ph type="sldNum" sz="quarter" idx="5"/>
          </p:nvPr>
        </p:nvSpPr>
        <p:spPr/>
        <p:txBody>
          <a:bodyPr/>
          <a:lstStyle/>
          <a:p>
            <a:fld id="{E862FC68-41C3-43D0-BBAC-85E0580FA037}" type="slidenum">
              <a:rPr lang="en-IN" smtClean="0"/>
              <a:t>53</a:t>
            </a:fld>
            <a:endParaRPr lang="en-IN"/>
          </a:p>
        </p:txBody>
      </p:sp>
    </p:spTree>
    <p:extLst>
      <p:ext uri="{BB962C8B-B14F-4D97-AF65-F5344CB8AC3E}">
        <p14:creationId xmlns:p14="http://schemas.microsoft.com/office/powerpoint/2010/main" val="44793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3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dcf7be2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74dcf7be29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7146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032aed8ce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8032aed8ce_3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1479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032aed8ce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8032aed8ce_3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336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032aed8ce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8032aed8ce_3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3546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78f2e67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878f2e67f9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644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78f2e67f9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878f2e67f9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8881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78f2e67f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878f2e67f9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936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78f2e67f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878f2e67f9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786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78f2e67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878f2e67f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3882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78f2e67f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878f2e67f9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152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but 512 functions having some internal variables</a:t>
            </a:r>
          </a:p>
          <a:p>
            <a:endParaRPr lang="en-US" dirty="0"/>
          </a:p>
          <a:p>
            <a:r>
              <a:rPr lang="en-US" dirty="0"/>
              <a:t>Initialized with random values</a:t>
            </a:r>
          </a:p>
          <a:p>
            <a:endParaRPr lang="en-US" dirty="0"/>
          </a:p>
          <a:p>
            <a:r>
              <a:rPr lang="en-US" dirty="0"/>
              <a:t>Each function takes in pixel values and map it to the box if it’s a rock</a:t>
            </a:r>
            <a:endParaRPr lang="en-IN" dirty="0"/>
          </a:p>
        </p:txBody>
      </p:sp>
      <p:sp>
        <p:nvSpPr>
          <p:cNvPr id="4" name="Slide Number Placeholder 3"/>
          <p:cNvSpPr>
            <a:spLocks noGrp="1"/>
          </p:cNvSpPr>
          <p:nvPr>
            <p:ph type="sldNum" sz="quarter" idx="5"/>
          </p:nvPr>
        </p:nvSpPr>
        <p:spPr/>
        <p:txBody>
          <a:bodyPr/>
          <a:lstStyle/>
          <a:p>
            <a:fld id="{E862FC68-41C3-43D0-BBAC-85E0580FA037}" type="slidenum">
              <a:rPr lang="en-IN" smtClean="0"/>
              <a:t>13</a:t>
            </a:fld>
            <a:endParaRPr lang="en-IN"/>
          </a:p>
        </p:txBody>
      </p:sp>
    </p:spTree>
    <p:extLst>
      <p:ext uri="{BB962C8B-B14F-4D97-AF65-F5344CB8AC3E}">
        <p14:creationId xmlns:p14="http://schemas.microsoft.com/office/powerpoint/2010/main" val="2576704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78f2e67f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878f2e67f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990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78f2e67f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878f2e67f9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0772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78f2e67f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878f2e67f9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0549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63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418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09a57f17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809a57f178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5798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09a57f17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809a57f178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2088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9a57f17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09a57f178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2879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9a57f17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09a57f178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4140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9a57f17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09a57f178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624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but setting these variables</a:t>
            </a:r>
          </a:p>
          <a:p>
            <a:endParaRPr lang="en-US" dirty="0"/>
          </a:p>
          <a:p>
            <a:endParaRPr lang="en-US" dirty="0"/>
          </a:p>
          <a:p>
            <a:r>
              <a:rPr lang="en-US" dirty="0"/>
              <a:t>These are called nothing but parameters.</a:t>
            </a:r>
            <a:endParaRPr lang="en-IN" dirty="0"/>
          </a:p>
        </p:txBody>
      </p:sp>
      <p:sp>
        <p:nvSpPr>
          <p:cNvPr id="4" name="Slide Number Placeholder 3"/>
          <p:cNvSpPr>
            <a:spLocks noGrp="1"/>
          </p:cNvSpPr>
          <p:nvPr>
            <p:ph type="sldNum" sz="quarter" idx="5"/>
          </p:nvPr>
        </p:nvSpPr>
        <p:spPr/>
        <p:txBody>
          <a:bodyPr/>
          <a:lstStyle/>
          <a:p>
            <a:fld id="{E862FC68-41C3-43D0-BBAC-85E0580FA037}" type="slidenum">
              <a:rPr lang="en-IN" smtClean="0"/>
              <a:t>14</a:t>
            </a:fld>
            <a:endParaRPr lang="en-IN"/>
          </a:p>
        </p:txBody>
      </p:sp>
    </p:spTree>
    <p:extLst>
      <p:ext uri="{BB962C8B-B14F-4D97-AF65-F5344CB8AC3E}">
        <p14:creationId xmlns:p14="http://schemas.microsoft.com/office/powerpoint/2010/main" val="1745212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9a57f17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09a57f178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3769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78f2e67f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878f2e67f9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6589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78f2e67f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878f2e67f9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4156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78f2e67f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878f2e67f9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6961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78f2e67f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878f2e67f9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3911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78f2e67f9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878f2e67f9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9121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78f2e67f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878f2e67f9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9565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78f2e67f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878f2e67f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8505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78f2e67f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878f2e67f9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48274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78f2e67f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878f2e67f9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084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Nothing but functions whose values or parameters we are going to learn overtime</a:t>
            </a:r>
          </a:p>
        </p:txBody>
      </p:sp>
      <p:sp>
        <p:nvSpPr>
          <p:cNvPr id="4" name="Slide Number Placeholder 3"/>
          <p:cNvSpPr>
            <a:spLocks noGrp="1"/>
          </p:cNvSpPr>
          <p:nvPr>
            <p:ph type="sldNum" sz="quarter" idx="5"/>
          </p:nvPr>
        </p:nvSpPr>
        <p:spPr/>
        <p:txBody>
          <a:bodyPr/>
          <a:lstStyle/>
          <a:p>
            <a:fld id="{E862FC68-41C3-43D0-BBAC-85E0580FA037}" type="slidenum">
              <a:rPr lang="en-IN" smtClean="0"/>
              <a:t>15</a:t>
            </a:fld>
            <a:endParaRPr lang="en-IN"/>
          </a:p>
        </p:txBody>
      </p:sp>
    </p:spTree>
    <p:extLst>
      <p:ext uri="{BB962C8B-B14F-4D97-AF65-F5344CB8AC3E}">
        <p14:creationId xmlns:p14="http://schemas.microsoft.com/office/powerpoint/2010/main" val="6712697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78f2e67f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878f2e67f9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4797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78f2e67f9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78f2e67f9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11067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78f2e67f9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78f2e67f9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8441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78f2e67f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878f2e67f9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71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78f2e67f9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878f2e67f9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08453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78f2e67f9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878f2e67f9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0722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78f2e67f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878f2e67f9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61479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78f2e67f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878f2e67f9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49247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78f2e67f9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878f2e67f9_0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3862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78f2e67f9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878f2e67f9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34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keeps on repeating this and we keep moving to the correct output and expect that we will reach there.</a:t>
            </a:r>
            <a:endParaRPr lang="en-IN" dirty="0"/>
          </a:p>
        </p:txBody>
      </p:sp>
      <p:sp>
        <p:nvSpPr>
          <p:cNvPr id="4" name="Slide Number Placeholder 3"/>
          <p:cNvSpPr>
            <a:spLocks noGrp="1"/>
          </p:cNvSpPr>
          <p:nvPr>
            <p:ph type="sldNum" sz="quarter" idx="5"/>
          </p:nvPr>
        </p:nvSpPr>
        <p:spPr/>
        <p:txBody>
          <a:bodyPr/>
          <a:lstStyle/>
          <a:p>
            <a:fld id="{E862FC68-41C3-43D0-BBAC-85E0580FA037}" type="slidenum">
              <a:rPr lang="en-IN" smtClean="0"/>
              <a:t>16</a:t>
            </a:fld>
            <a:endParaRPr lang="en-IN"/>
          </a:p>
        </p:txBody>
      </p:sp>
    </p:spTree>
    <p:extLst>
      <p:ext uri="{BB962C8B-B14F-4D97-AF65-F5344CB8AC3E}">
        <p14:creationId xmlns:p14="http://schemas.microsoft.com/office/powerpoint/2010/main" val="761611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4dcf7be2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74dcf7be29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8883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09a57f1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809a57f17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2107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09a57f1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809a57f17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95541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09a57f17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809a57f17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8097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809a57f17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809a57f17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466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d75870855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d7587085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073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e43aea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83e43aea1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669291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B608EE1-0C91-4633-B006-10D81CEF96C0}" type="slidenum">
              <a:rPr lang="en-IN" smtClean="0"/>
              <a:t>‹#›</a:t>
            </a:fld>
            <a:endParaRPr lang="en-IN"/>
          </a:p>
        </p:txBody>
      </p:sp>
    </p:spTree>
    <p:extLst>
      <p:ext uri="{BB962C8B-B14F-4D97-AF65-F5344CB8AC3E}">
        <p14:creationId xmlns:p14="http://schemas.microsoft.com/office/powerpoint/2010/main" val="399612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415894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1290874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lgn="ctr" defTabSz="477838" eaLnBrk="0" fontAlgn="base" hangingPunct="0">
              <a:spcBef>
                <a:spcPct val="0"/>
              </a:spcBef>
              <a:spcAft>
                <a:spcPct val="0"/>
              </a:spcAft>
              <a:defRPr sz="1200">
                <a:latin typeface="Arial" pitchFamily="34" charset="0"/>
                <a:ea typeface="MS PGothic" pitchFamily="34" charset="-128"/>
              </a:defRPr>
            </a:lvl1pPr>
          </a:lstStyle>
          <a:p>
            <a:pPr>
              <a:defRPr/>
            </a:pPr>
            <a:r>
              <a:rPr lang="en-US"/>
              <a:t>Private and Confidential</a:t>
            </a:r>
            <a:endParaRPr lang="en-US" dirty="0"/>
          </a:p>
        </p:txBody>
      </p:sp>
      <p:sp>
        <p:nvSpPr>
          <p:cNvPr id="3" name="Slide Number Placeholder 5"/>
          <p:cNvSpPr>
            <a:spLocks noGrp="1"/>
          </p:cNvSpPr>
          <p:nvPr>
            <p:ph type="sldNum" sz="quarter" idx="11"/>
          </p:nvPr>
        </p:nvSpPr>
        <p:spPr/>
        <p:txBody>
          <a:bodyPr/>
          <a:lstStyle>
            <a:lvl1pPr defTabSz="477838" eaLnBrk="0" hangingPunct="0">
              <a:defRPr>
                <a:latin typeface="Arial" pitchFamily="34" charset="0"/>
              </a:defRPr>
            </a:lvl1pPr>
          </a:lstStyle>
          <a:p>
            <a:pPr>
              <a:defRPr/>
            </a:pPr>
            <a:fld id="{C6A71638-5D5D-4D76-9B73-6C9254A28C7A}" type="slidenum">
              <a:rPr lang="en-US"/>
              <a:pPr>
                <a:defRPr/>
              </a:pPr>
              <a:t>‹#›</a:t>
            </a:fld>
            <a:endParaRPr lang="en-US"/>
          </a:p>
        </p:txBody>
      </p:sp>
    </p:spTree>
    <p:extLst>
      <p:ext uri="{BB962C8B-B14F-4D97-AF65-F5344CB8AC3E}">
        <p14:creationId xmlns:p14="http://schemas.microsoft.com/office/powerpoint/2010/main" val="2745576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 Content" type="tx">
  <p:cSld name="Slide - Conten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14033" y="117233"/>
            <a:ext cx="8985600" cy="763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2600"/>
              <a:buFont typeface="Calibri"/>
              <a:buNone/>
              <a:defRPr sz="2600">
                <a:solidFill>
                  <a:srgbClr val="434343"/>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8" name="Google Shape;18;p4"/>
          <p:cNvSpPr txBox="1">
            <a:spLocks noGrp="1"/>
          </p:cNvSpPr>
          <p:nvPr>
            <p:ph type="body" idx="1"/>
          </p:nvPr>
        </p:nvSpPr>
        <p:spPr>
          <a:xfrm>
            <a:off x="498633" y="1575500"/>
            <a:ext cx="9777200" cy="3920000"/>
          </a:xfrm>
          <a:prstGeom prst="rect">
            <a:avLst/>
          </a:prstGeom>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Calibri"/>
              <a:buChar char="●"/>
              <a:defRPr>
                <a:latin typeface="Calibri"/>
                <a:ea typeface="Calibri"/>
                <a:cs typeface="Calibri"/>
                <a:sym typeface="Calibri"/>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25329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2391241"/>
      </p:ext>
    </p:extLst>
  </p:cSld>
  <p:clrMapOvr>
    <a:masterClrMapping/>
  </p:clrMapOvr>
  <p:transition>
    <p:wipe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B608EE1-0C91-4633-B006-10D81CEF96C0}" type="slidenum">
              <a:rPr lang="en-IN" smtClean="0"/>
              <a:t>‹#›</a:t>
            </a:fld>
            <a:endParaRPr lang="en-IN"/>
          </a:p>
        </p:txBody>
      </p:sp>
    </p:spTree>
    <p:extLst>
      <p:ext uri="{BB962C8B-B14F-4D97-AF65-F5344CB8AC3E}">
        <p14:creationId xmlns:p14="http://schemas.microsoft.com/office/powerpoint/2010/main" val="1390693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4234591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B608EE1-0C91-4633-B006-10D81CEF96C0}" type="slidenum">
              <a:rPr lang="en-IN" smtClean="0"/>
              <a:t>‹#›</a:t>
            </a:fld>
            <a:endParaRPr lang="en-IN"/>
          </a:p>
        </p:txBody>
      </p:sp>
    </p:spTree>
    <p:extLst>
      <p:ext uri="{BB962C8B-B14F-4D97-AF65-F5344CB8AC3E}">
        <p14:creationId xmlns:p14="http://schemas.microsoft.com/office/powerpoint/2010/main" val="771153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838271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A18934-56B0-4EB5-AF3C-EC964C02AA9E}" type="datetimeFigureOut">
              <a:rPr lang="en-IN" smtClean="0"/>
              <a:t>30/11/24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1345524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981038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A18934-56B0-4EB5-AF3C-EC964C02AA9E}" type="datetimeFigureOut">
              <a:rPr lang="en-IN" smtClean="0"/>
              <a:t>30/11/24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60141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18934-56B0-4EB5-AF3C-EC964C02AA9E}" type="datetimeFigureOut">
              <a:rPr lang="en-IN" smtClean="0"/>
              <a:t>30/11/24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3805266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504629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186485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7715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965527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 Content" type="tx">
  <p:cSld name="Slide - Conten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14033" y="117233"/>
            <a:ext cx="8985600" cy="763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2600"/>
              <a:buFont typeface="Calibri"/>
              <a:buNone/>
              <a:defRPr sz="2600">
                <a:solidFill>
                  <a:srgbClr val="434343"/>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8" name="Google Shape;18;p4"/>
          <p:cNvSpPr txBox="1">
            <a:spLocks noGrp="1"/>
          </p:cNvSpPr>
          <p:nvPr>
            <p:ph type="body" idx="1"/>
          </p:nvPr>
        </p:nvSpPr>
        <p:spPr>
          <a:xfrm>
            <a:off x="498633" y="1575500"/>
            <a:ext cx="9777200" cy="3920000"/>
          </a:xfrm>
          <a:prstGeom prst="rect">
            <a:avLst/>
          </a:prstGeom>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Calibri"/>
              <a:buChar char="●"/>
              <a:defRPr>
                <a:latin typeface="Calibri"/>
                <a:ea typeface="Calibri"/>
                <a:cs typeface="Calibri"/>
                <a:sym typeface="Calibri"/>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403681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4A18934-56B0-4EB5-AF3C-EC964C02AA9E}" type="datetimeFigureOut">
              <a:rPr lang="en-IN" smtClean="0"/>
              <a:t>30/11/24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B608EE1-0C91-4633-B006-10D81CEF96C0}" type="slidenum">
              <a:rPr lang="en-IN" smtClean="0"/>
              <a:t>‹#›</a:t>
            </a:fld>
            <a:endParaRPr lang="en-IN"/>
          </a:p>
        </p:txBody>
      </p:sp>
    </p:spTree>
    <p:extLst>
      <p:ext uri="{BB962C8B-B14F-4D97-AF65-F5344CB8AC3E}">
        <p14:creationId xmlns:p14="http://schemas.microsoft.com/office/powerpoint/2010/main" val="272107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82598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A18934-56B0-4EB5-AF3C-EC964C02AA9E}" type="datetimeFigureOut">
              <a:rPr lang="en-IN" smtClean="0"/>
              <a:t>30/11/24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209695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A18934-56B0-4EB5-AF3C-EC964C02AA9E}" type="datetimeFigureOut">
              <a:rPr lang="en-IN" smtClean="0"/>
              <a:t>30/11/24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89582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18934-56B0-4EB5-AF3C-EC964C02AA9E}" type="datetimeFigureOut">
              <a:rPr lang="en-IN" smtClean="0"/>
              <a:t>30/11/24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45016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35517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18934-56B0-4EB5-AF3C-EC964C02AA9E}" type="datetimeFigureOut">
              <a:rPr lang="en-IN" smtClean="0"/>
              <a:t>30/11/24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B608EE1-0C91-4633-B006-10D81CEF96C0}" type="slidenum">
              <a:rPr lang="en-IN" smtClean="0"/>
              <a:t>‹#›</a:t>
            </a:fld>
            <a:endParaRPr lang="en-IN"/>
          </a:p>
        </p:txBody>
      </p:sp>
    </p:spTree>
    <p:extLst>
      <p:ext uri="{BB962C8B-B14F-4D97-AF65-F5344CB8AC3E}">
        <p14:creationId xmlns:p14="http://schemas.microsoft.com/office/powerpoint/2010/main" val="15869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microsoft.com/office/2007/relationships/hdphoto" Target="../media/hdphoto1.wdp"/><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4A18934-56B0-4EB5-AF3C-EC964C02AA9E}" type="datetimeFigureOut">
              <a:rPr lang="en-IN" smtClean="0"/>
              <a:t>30/11/24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B608EE1-0C91-4633-B006-10D81CEF96C0}" type="slidenum">
              <a:rPr lang="en-IN" smtClean="0"/>
              <a:t>‹#›</a:t>
            </a:fld>
            <a:endParaRPr lang="en-IN"/>
          </a:p>
        </p:txBody>
      </p:sp>
    </p:spTree>
    <p:extLst>
      <p:ext uri="{BB962C8B-B14F-4D97-AF65-F5344CB8AC3E}">
        <p14:creationId xmlns:p14="http://schemas.microsoft.com/office/powerpoint/2010/main" val="83370728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16" r:id="rId13"/>
    <p:sldLayoutId id="2147483717" r:id="rId14"/>
  </p:sldLayoutIdLst>
  <p:txStyles>
    <p:titleStyle>
      <a:lvl1pPr algn="l" defTabSz="914400" rtl="0" eaLnBrk="1" latinLnBrk="0" hangingPunct="1">
        <a:lnSpc>
          <a:spcPct val="90000"/>
        </a:lnSpc>
        <a:spcBef>
          <a:spcPct val="0"/>
        </a:spcBef>
        <a:buNone/>
        <a:defRPr sz="540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4A18934-56B0-4EB5-AF3C-EC964C02AA9E}" type="datetimeFigureOut">
              <a:rPr lang="en-IN" smtClean="0"/>
              <a:t>30/11/24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B608EE1-0C91-4633-B006-10D81CEF96C0}" type="slidenum">
              <a:rPr lang="en-IN" smtClean="0"/>
              <a:t>‹#›</a:t>
            </a:fld>
            <a:endParaRPr lang="en-IN"/>
          </a:p>
        </p:txBody>
      </p:sp>
    </p:spTree>
    <p:extLst>
      <p:ext uri="{BB962C8B-B14F-4D97-AF65-F5344CB8AC3E}">
        <p14:creationId xmlns:p14="http://schemas.microsoft.com/office/powerpoint/2010/main" val="404387599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eepmind.com/research/alphago/"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4ED1-2801-4725-892D-11E31944DC25}"/>
              </a:ext>
            </a:extLst>
          </p:cNvPr>
          <p:cNvSpPr>
            <a:spLocks noGrp="1"/>
          </p:cNvSpPr>
          <p:nvPr>
            <p:ph type="ctrTitle"/>
          </p:nvPr>
        </p:nvSpPr>
        <p:spPr/>
        <p:txBody>
          <a:bodyPr/>
          <a:lstStyle/>
          <a:p>
            <a:r>
              <a:rPr lang="en-US" dirty="0"/>
              <a:t>Neural Networks</a:t>
            </a:r>
            <a:endParaRPr lang="en-IN" dirty="0"/>
          </a:p>
        </p:txBody>
      </p:sp>
      <p:sp>
        <p:nvSpPr>
          <p:cNvPr id="3" name="Subtitle 2">
            <a:extLst>
              <a:ext uri="{FF2B5EF4-FFF2-40B4-BE49-F238E27FC236}">
                <a16:creationId xmlns:a16="http://schemas.microsoft.com/office/drawing/2014/main" id="{3AB72DC5-A54E-422F-A35A-83D19C066BB2}"/>
              </a:ext>
            </a:extLst>
          </p:cNvPr>
          <p:cNvSpPr>
            <a:spLocks noGrp="1"/>
          </p:cNvSpPr>
          <p:nvPr>
            <p:ph type="subTitle" idx="1"/>
          </p:nvPr>
        </p:nvSpPr>
        <p:spPr/>
        <p:txBody>
          <a:bodyPr/>
          <a:lstStyle/>
          <a:p>
            <a:r>
              <a:rPr lang="en-US" dirty="0"/>
              <a:t>By: Aayush </a:t>
            </a:r>
            <a:r>
              <a:rPr lang="en-US" dirty="0" err="1"/>
              <a:t>Kubba</a:t>
            </a:r>
            <a:endParaRPr lang="en-IN" dirty="0"/>
          </a:p>
        </p:txBody>
      </p:sp>
    </p:spTree>
    <p:extLst>
      <p:ext uri="{BB962C8B-B14F-4D97-AF65-F5344CB8AC3E}">
        <p14:creationId xmlns:p14="http://schemas.microsoft.com/office/powerpoint/2010/main" val="3326744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 is a Neural Network?</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Neural network is also known as an Artificial Neural Network</a:t>
            </a:r>
          </a:p>
          <a:p>
            <a:pPr marL="457200" indent="-342900" algn="just">
              <a:spcBef>
                <a:spcPts val="2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It is a type of machine learning algorithm that is inspired by the biological brain</a:t>
            </a:r>
          </a:p>
          <a:p>
            <a:pPr marL="457200" indent="-342900" algn="just">
              <a:spcBef>
                <a:spcPts val="2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It is one of many popular algorithms that is used within the world of machine learning</a:t>
            </a:r>
          </a:p>
          <a:p>
            <a:pPr marL="457200" indent="-342900" algn="just">
              <a:spcBef>
                <a:spcPts val="2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Its goal is to solve problems in a similar way as the human brain does</a:t>
            </a:r>
          </a:p>
          <a:p>
            <a:pPr marL="457200" indent="-342900" algn="just">
              <a:spcBef>
                <a:spcPts val="2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Neural network is a part of what’s called deep learning</a:t>
            </a:r>
          </a:p>
        </p:txBody>
      </p:sp>
    </p:spTree>
    <p:extLst>
      <p:ext uri="{BB962C8B-B14F-4D97-AF65-F5344CB8AC3E}">
        <p14:creationId xmlns:p14="http://schemas.microsoft.com/office/powerpoint/2010/main" val="887324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4" name="Google Shape;674;p73"/>
          <p:cNvSpPr txBox="1">
            <a:spLocks noGrp="1"/>
          </p:cNvSpPr>
          <p:nvPr>
            <p:ph type="body" idx="1"/>
          </p:nvPr>
        </p:nvSpPr>
        <p:spPr>
          <a:xfrm>
            <a:off x="1847702" y="1506104"/>
            <a:ext cx="8496600" cy="7689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We will begin by updating weight W</a:t>
            </a:r>
            <a:r>
              <a:rPr lang="en-GB" sz="2400" baseline="-25000" dirty="0">
                <a:solidFill>
                  <a:schemeClr val="dk1"/>
                </a:solidFill>
                <a:latin typeface="Cambria" panose="02040503050406030204" pitchFamily="18" charset="0"/>
                <a:ea typeface="Cambria" panose="02040503050406030204" pitchFamily="18" charset="0"/>
              </a:rPr>
              <a:t>8</a:t>
            </a:r>
            <a:r>
              <a:rPr lang="en-GB" sz="2400" dirty="0">
                <a:solidFill>
                  <a:schemeClr val="dk1"/>
                </a:solidFill>
                <a:latin typeface="Cambria" panose="02040503050406030204" pitchFamily="18" charset="0"/>
                <a:ea typeface="Cambria" panose="02040503050406030204" pitchFamily="18" charset="0"/>
              </a:rPr>
              <a:t>. You </a:t>
            </a:r>
            <a:r>
              <a:rPr lang="en-GB" sz="2400">
                <a:solidFill>
                  <a:schemeClr val="dk1"/>
                </a:solidFill>
                <a:latin typeface="Cambria" panose="02040503050406030204" pitchFamily="18" charset="0"/>
                <a:ea typeface="Cambria" panose="02040503050406030204" pitchFamily="18" charset="0"/>
              </a:rPr>
              <a:t>will notice within </a:t>
            </a:r>
            <a:r>
              <a:rPr lang="en-GB" sz="2400" dirty="0">
                <a:solidFill>
                  <a:schemeClr val="dk1"/>
                </a:solidFill>
                <a:latin typeface="Cambria" panose="02040503050406030204" pitchFamily="18" charset="0"/>
                <a:ea typeface="Cambria" panose="02040503050406030204" pitchFamily="18" charset="0"/>
              </a:rPr>
              <a:t>the formula that it does not include momentum. We have omitted this for the sake of easy calculation. </a:t>
            </a:r>
            <a:endParaRPr sz="2400" dirty="0">
              <a:solidFill>
                <a:schemeClr val="dk1"/>
              </a:solidFill>
              <a:latin typeface="Cambria" panose="02040503050406030204" pitchFamily="18" charset="0"/>
              <a:ea typeface="Cambria" panose="02040503050406030204" pitchFamily="18" charset="0"/>
            </a:endParaRPr>
          </a:p>
        </p:txBody>
      </p:sp>
      <p:pic>
        <p:nvPicPr>
          <p:cNvPr id="675" name="Google Shape;675;p73"/>
          <p:cNvPicPr preferRelativeResize="0"/>
          <p:nvPr/>
        </p:nvPicPr>
        <p:blipFill>
          <a:blip r:embed="rId3">
            <a:alphaModFix/>
          </a:blip>
          <a:stretch>
            <a:fillRect/>
          </a:stretch>
        </p:blipFill>
        <p:spPr>
          <a:xfrm>
            <a:off x="2895602" y="2895600"/>
            <a:ext cx="6400799" cy="3200400"/>
          </a:xfrm>
          <a:prstGeom prst="rect">
            <a:avLst/>
          </a:prstGeom>
          <a:noFill/>
          <a:ln>
            <a:noFill/>
          </a:ln>
        </p:spPr>
      </p:pic>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29" y="901544"/>
            <a:ext cx="2764972" cy="480837"/>
          </a:xfrm>
          <a:prstGeom prst="rect">
            <a:avLst/>
          </a:prstGeom>
          <a:solidFill>
            <a:schemeClr val="accent6">
              <a:lumMod val="20000"/>
              <a:lumOff val="80000"/>
            </a:schemeClr>
          </a:solidFill>
        </p:spPr>
        <p:txBody>
          <a:bodyPr wrap="square">
            <a:spAutoFit/>
          </a:bodyPr>
          <a:lstStyle/>
          <a:p>
            <a:pPr lvl="0">
              <a:lnSpc>
                <a:spcPct val="115000"/>
              </a:lnSpc>
            </a:pPr>
            <a:r>
              <a:rPr lang="en-US" sz="2400" dirty="0">
                <a:latin typeface="Cambria" panose="02040503050406030204" pitchFamily="18" charset="0"/>
                <a:ea typeface="Cambria" panose="02040503050406030204" pitchFamily="18" charset="0"/>
                <a:cs typeface="Calibri"/>
                <a:sym typeface="Calibri"/>
              </a:rPr>
              <a:t>Updating weights</a:t>
            </a:r>
          </a:p>
        </p:txBody>
      </p:sp>
    </p:spTree>
    <p:extLst>
      <p:ext uri="{BB962C8B-B14F-4D97-AF65-F5344CB8AC3E}">
        <p14:creationId xmlns:p14="http://schemas.microsoft.com/office/powerpoint/2010/main" val="3142373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29" y="901543"/>
            <a:ext cx="4974771" cy="492122"/>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Updating weight W</a:t>
            </a:r>
            <a:r>
              <a:rPr lang="en-GB" sz="2400" baseline="-25000" dirty="0">
                <a:latin typeface="Cambria" panose="02040503050406030204" pitchFamily="18" charset="0"/>
                <a:ea typeface="Cambria" panose="02040503050406030204" pitchFamily="18" charset="0"/>
                <a:cs typeface="Calibri"/>
                <a:sym typeface="Calibri"/>
              </a:rPr>
              <a:t>8</a:t>
            </a:r>
            <a:r>
              <a:rPr lang="en-GB" sz="2400" dirty="0">
                <a:latin typeface="Cambria" panose="02040503050406030204" pitchFamily="18" charset="0"/>
                <a:ea typeface="Cambria" panose="02040503050406030204" pitchFamily="18" charset="0"/>
                <a:cs typeface="Calibri"/>
                <a:sym typeface="Calibri"/>
              </a:rPr>
              <a:t>, W</a:t>
            </a:r>
            <a:r>
              <a:rPr lang="en-GB" sz="2400" baseline="-25000" dirty="0">
                <a:latin typeface="Cambria" panose="02040503050406030204" pitchFamily="18" charset="0"/>
                <a:ea typeface="Cambria" panose="02040503050406030204" pitchFamily="18" charset="0"/>
                <a:cs typeface="Calibri"/>
                <a:sym typeface="Calibri"/>
              </a:rPr>
              <a:t>7</a:t>
            </a:r>
            <a:r>
              <a:rPr lang="en-GB" sz="2400" dirty="0">
                <a:latin typeface="Cambria" panose="02040503050406030204" pitchFamily="18" charset="0"/>
                <a:ea typeface="Cambria" panose="02040503050406030204" pitchFamily="18" charset="0"/>
                <a:cs typeface="Calibri"/>
                <a:sym typeface="Calibri"/>
              </a:rPr>
              <a:t>, W</a:t>
            </a:r>
            <a:r>
              <a:rPr lang="en-GB" sz="2400" baseline="-25000" dirty="0">
                <a:latin typeface="Cambria" panose="02040503050406030204" pitchFamily="18" charset="0"/>
                <a:ea typeface="Cambria" panose="02040503050406030204" pitchFamily="18" charset="0"/>
                <a:cs typeface="Calibri"/>
                <a:sym typeface="Calibri"/>
              </a:rPr>
              <a:t>6</a:t>
            </a:r>
            <a:r>
              <a:rPr lang="en-GB" sz="2400" dirty="0">
                <a:latin typeface="Cambria" panose="02040503050406030204" pitchFamily="18" charset="0"/>
                <a:ea typeface="Cambria" panose="02040503050406030204" pitchFamily="18" charset="0"/>
                <a:cs typeface="Calibri"/>
                <a:sym typeface="Calibri"/>
              </a:rPr>
              <a:t>, and W</a:t>
            </a:r>
            <a:r>
              <a:rPr lang="en-GB" sz="2400" baseline="-25000" dirty="0">
                <a:latin typeface="Cambria" panose="02040503050406030204" pitchFamily="18" charset="0"/>
                <a:ea typeface="Cambria" panose="02040503050406030204" pitchFamily="18" charset="0"/>
                <a:cs typeface="Calibri"/>
                <a:sym typeface="Calibri"/>
              </a:rPr>
              <a:t>5</a:t>
            </a:r>
          </a:p>
        </p:txBody>
      </p:sp>
      <p:sp>
        <p:nvSpPr>
          <p:cNvPr id="9" name="Google Shape;682;p74"/>
          <p:cNvSpPr txBox="1">
            <a:spLocks noGrp="1"/>
          </p:cNvSpPr>
          <p:nvPr>
            <p:ph type="body" idx="1"/>
          </p:nvPr>
        </p:nvSpPr>
        <p:spPr>
          <a:xfrm>
            <a:off x="1753836" y="1613694"/>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To update weight, we will substitute our values into the formula</a:t>
            </a:r>
            <a:endParaRPr sz="2400" dirty="0">
              <a:solidFill>
                <a:schemeClr val="dk1"/>
              </a:solidFill>
              <a:latin typeface="Cambria" panose="02040503050406030204" pitchFamily="18" charset="0"/>
              <a:ea typeface="Cambria" panose="02040503050406030204" pitchFamily="18" charset="0"/>
            </a:endParaRPr>
          </a:p>
        </p:txBody>
      </p:sp>
      <p:sp>
        <p:nvSpPr>
          <p:cNvPr id="10" name="Google Shape;683;p74"/>
          <p:cNvSpPr txBox="1">
            <a:spLocks/>
          </p:cNvSpPr>
          <p:nvPr/>
        </p:nvSpPr>
        <p:spPr>
          <a:xfrm>
            <a:off x="2596375" y="2975475"/>
            <a:ext cx="3198000" cy="971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100" dirty="0">
                <a:solidFill>
                  <a:schemeClr val="dk1"/>
                </a:solidFill>
                <a:latin typeface="Cambria" panose="02040503050406030204" pitchFamily="18" charset="0"/>
                <a:ea typeface="Cambria" panose="02040503050406030204" pitchFamily="18" charset="0"/>
              </a:rPr>
              <a:t>= 0.07-0.5 (-0.01802)</a:t>
            </a: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0.07901</a:t>
            </a:r>
          </a:p>
        </p:txBody>
      </p:sp>
      <p:cxnSp>
        <p:nvCxnSpPr>
          <p:cNvPr id="11" name="Google Shape;684;p74"/>
          <p:cNvCxnSpPr/>
          <p:nvPr/>
        </p:nvCxnSpPr>
        <p:spPr>
          <a:xfrm>
            <a:off x="5988650" y="2855700"/>
            <a:ext cx="0" cy="2554500"/>
          </a:xfrm>
          <a:prstGeom prst="straightConnector1">
            <a:avLst/>
          </a:prstGeom>
          <a:noFill/>
          <a:ln w="28575" cap="flat" cmpd="sng">
            <a:solidFill>
              <a:schemeClr val="dk2"/>
            </a:solidFill>
            <a:prstDash val="solid"/>
            <a:round/>
            <a:headEnd type="none" w="med" len="med"/>
            <a:tailEnd type="none" w="med" len="med"/>
          </a:ln>
        </p:spPr>
      </p:cxnSp>
      <p:pic>
        <p:nvPicPr>
          <p:cNvPr id="12" name="Google Shape;685;p74"/>
          <p:cNvPicPr preferRelativeResize="0"/>
          <p:nvPr/>
        </p:nvPicPr>
        <p:blipFill>
          <a:blip r:embed="rId3">
            <a:alphaModFix/>
          </a:blip>
          <a:stretch>
            <a:fillRect/>
          </a:stretch>
        </p:blipFill>
        <p:spPr>
          <a:xfrm>
            <a:off x="1742951" y="2925250"/>
            <a:ext cx="659145" cy="572700"/>
          </a:xfrm>
          <a:prstGeom prst="rect">
            <a:avLst/>
          </a:prstGeom>
          <a:noFill/>
          <a:ln>
            <a:noFill/>
          </a:ln>
        </p:spPr>
      </p:pic>
      <p:pic>
        <p:nvPicPr>
          <p:cNvPr id="13" name="Google Shape;686;p74"/>
          <p:cNvPicPr preferRelativeResize="0"/>
          <p:nvPr/>
        </p:nvPicPr>
        <p:blipFill>
          <a:blip r:embed="rId4">
            <a:alphaModFix/>
          </a:blip>
          <a:stretch>
            <a:fillRect/>
          </a:stretch>
        </p:blipFill>
        <p:spPr>
          <a:xfrm>
            <a:off x="1742950" y="4245571"/>
            <a:ext cx="659150" cy="572704"/>
          </a:xfrm>
          <a:prstGeom prst="rect">
            <a:avLst/>
          </a:prstGeom>
          <a:noFill/>
          <a:ln>
            <a:noFill/>
          </a:ln>
        </p:spPr>
      </p:pic>
      <p:sp>
        <p:nvSpPr>
          <p:cNvPr id="14" name="Google Shape;687;p74"/>
          <p:cNvSpPr txBox="1">
            <a:spLocks/>
          </p:cNvSpPr>
          <p:nvPr/>
        </p:nvSpPr>
        <p:spPr>
          <a:xfrm>
            <a:off x="2644275" y="4264400"/>
            <a:ext cx="3198000" cy="971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100" dirty="0">
                <a:solidFill>
                  <a:schemeClr val="dk1"/>
                </a:solidFill>
                <a:latin typeface="Cambria" panose="02040503050406030204" pitchFamily="18" charset="0"/>
                <a:ea typeface="Cambria" panose="02040503050406030204" pitchFamily="18" charset="0"/>
              </a:rPr>
              <a:t>= 0.33-0.5 (0.884)</a:t>
            </a: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0.2858</a:t>
            </a:r>
          </a:p>
        </p:txBody>
      </p:sp>
      <p:pic>
        <p:nvPicPr>
          <p:cNvPr id="15" name="Google Shape;688;p74"/>
          <p:cNvPicPr preferRelativeResize="0"/>
          <p:nvPr/>
        </p:nvPicPr>
        <p:blipFill>
          <a:blip r:embed="rId5">
            <a:alphaModFix/>
          </a:blip>
          <a:stretch>
            <a:fillRect/>
          </a:stretch>
        </p:blipFill>
        <p:spPr>
          <a:xfrm>
            <a:off x="6212725" y="2975471"/>
            <a:ext cx="659150" cy="572704"/>
          </a:xfrm>
          <a:prstGeom prst="rect">
            <a:avLst/>
          </a:prstGeom>
          <a:noFill/>
          <a:ln>
            <a:noFill/>
          </a:ln>
        </p:spPr>
      </p:pic>
      <p:sp>
        <p:nvSpPr>
          <p:cNvPr id="16" name="Google Shape;689;p74"/>
          <p:cNvSpPr txBox="1">
            <a:spLocks/>
          </p:cNvSpPr>
          <p:nvPr/>
        </p:nvSpPr>
        <p:spPr>
          <a:xfrm>
            <a:off x="7095950" y="2991025"/>
            <a:ext cx="3198000" cy="971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100">
                <a:solidFill>
                  <a:schemeClr val="dk1"/>
                </a:solidFill>
                <a:latin typeface="Cambria" panose="02040503050406030204" pitchFamily="18" charset="0"/>
                <a:ea typeface="Cambria" panose="02040503050406030204" pitchFamily="18" charset="0"/>
              </a:rPr>
              <a:t>= 0.40-0.5(-0.02415)</a:t>
            </a: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0.412075</a:t>
            </a:r>
          </a:p>
        </p:txBody>
      </p:sp>
      <p:pic>
        <p:nvPicPr>
          <p:cNvPr id="17" name="Google Shape;690;p74"/>
          <p:cNvPicPr preferRelativeResize="0"/>
          <p:nvPr/>
        </p:nvPicPr>
        <p:blipFill>
          <a:blip r:embed="rId6">
            <a:alphaModFix/>
          </a:blip>
          <a:stretch>
            <a:fillRect/>
          </a:stretch>
        </p:blipFill>
        <p:spPr>
          <a:xfrm>
            <a:off x="6212725" y="4245571"/>
            <a:ext cx="659150" cy="572704"/>
          </a:xfrm>
          <a:prstGeom prst="rect">
            <a:avLst/>
          </a:prstGeom>
          <a:noFill/>
          <a:ln>
            <a:noFill/>
          </a:ln>
        </p:spPr>
      </p:pic>
      <p:sp>
        <p:nvSpPr>
          <p:cNvPr id="18" name="Google Shape;691;p74"/>
          <p:cNvSpPr txBox="1">
            <a:spLocks/>
          </p:cNvSpPr>
          <p:nvPr/>
        </p:nvSpPr>
        <p:spPr>
          <a:xfrm>
            <a:off x="7095950" y="4295500"/>
            <a:ext cx="3198000" cy="971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100">
                <a:solidFill>
                  <a:schemeClr val="dk1"/>
                </a:solidFill>
                <a:latin typeface="Cambria" panose="02040503050406030204" pitchFamily="18" charset="0"/>
                <a:ea typeface="Cambria" panose="02040503050406030204" pitchFamily="18" charset="0"/>
              </a:rPr>
              <a:t>= 0.05-0.5 (0.1856)</a:t>
            </a: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-0.0428</a:t>
            </a:r>
          </a:p>
        </p:txBody>
      </p:sp>
    </p:spTree>
    <p:extLst>
      <p:ext uri="{BB962C8B-B14F-4D97-AF65-F5344CB8AC3E}">
        <p14:creationId xmlns:p14="http://schemas.microsoft.com/office/powerpoint/2010/main" val="1894367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9" name="Google Shape;699;p75"/>
          <p:cNvSpPr txBox="1">
            <a:spLocks noGrp="1"/>
          </p:cNvSpPr>
          <p:nvPr>
            <p:ph type="body" idx="1"/>
          </p:nvPr>
        </p:nvSpPr>
        <p:spPr>
          <a:xfrm>
            <a:off x="2596375" y="2927600"/>
            <a:ext cx="3198000" cy="9717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0.17-0.5 (-0.00321183)</a:t>
            </a:r>
            <a:endParaRPr sz="2100" dirty="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0.1716055</a:t>
            </a:r>
            <a:endParaRPr sz="2100" dirty="0">
              <a:solidFill>
                <a:schemeClr val="dk1"/>
              </a:solidFill>
              <a:latin typeface="Cambria" panose="02040503050406030204" pitchFamily="18" charset="0"/>
              <a:ea typeface="Cambria" panose="02040503050406030204" pitchFamily="18" charset="0"/>
            </a:endParaRPr>
          </a:p>
        </p:txBody>
      </p:sp>
      <p:sp>
        <p:nvSpPr>
          <p:cNvPr id="701" name="Google Shape;701;p75"/>
          <p:cNvSpPr txBox="1">
            <a:spLocks noGrp="1"/>
          </p:cNvSpPr>
          <p:nvPr>
            <p:ph type="body" idx="4294967295"/>
          </p:nvPr>
        </p:nvSpPr>
        <p:spPr>
          <a:xfrm>
            <a:off x="1524001" y="4216400"/>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0.12-0.5 (0.00006721)</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0.1199664</a:t>
            </a:r>
            <a:endParaRPr sz="2100">
              <a:solidFill>
                <a:schemeClr val="dk1"/>
              </a:solidFill>
              <a:latin typeface="Cambria" panose="02040503050406030204" pitchFamily="18" charset="0"/>
              <a:ea typeface="Cambria" panose="02040503050406030204" pitchFamily="18" charset="0"/>
            </a:endParaRPr>
          </a:p>
        </p:txBody>
      </p:sp>
      <p:sp>
        <p:nvSpPr>
          <p:cNvPr id="702" name="Google Shape;702;p75"/>
          <p:cNvSpPr txBox="1">
            <a:spLocks noGrp="1"/>
          </p:cNvSpPr>
          <p:nvPr>
            <p:ph type="body" idx="4294967295"/>
          </p:nvPr>
        </p:nvSpPr>
        <p:spPr>
          <a:xfrm>
            <a:off x="7470776" y="2943225"/>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0.20-0.5(-0.00201887)</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0.20100944</a:t>
            </a:r>
            <a:endParaRPr sz="2100">
              <a:solidFill>
                <a:schemeClr val="dk1"/>
              </a:solidFill>
              <a:latin typeface="Cambria" panose="02040503050406030204" pitchFamily="18" charset="0"/>
              <a:ea typeface="Cambria" panose="02040503050406030204" pitchFamily="18" charset="0"/>
            </a:endParaRPr>
          </a:p>
        </p:txBody>
      </p:sp>
      <p:sp>
        <p:nvSpPr>
          <p:cNvPr id="703" name="Google Shape;703;p75"/>
          <p:cNvSpPr txBox="1">
            <a:spLocks noGrp="1"/>
          </p:cNvSpPr>
          <p:nvPr>
            <p:ph type="body" idx="4294967295"/>
          </p:nvPr>
        </p:nvSpPr>
        <p:spPr>
          <a:xfrm>
            <a:off x="7470776" y="4248150"/>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0.10-0.5 (0.00004225)</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0.09997888</a:t>
            </a:r>
            <a:endParaRPr sz="2100">
              <a:solidFill>
                <a:schemeClr val="dk1"/>
              </a:solidFill>
              <a:latin typeface="Cambria" panose="02040503050406030204" pitchFamily="18" charset="0"/>
              <a:ea typeface="Cambria" panose="02040503050406030204" pitchFamily="18" charset="0"/>
            </a:endParaRPr>
          </a:p>
        </p:txBody>
      </p:sp>
      <p:cxnSp>
        <p:nvCxnSpPr>
          <p:cNvPr id="700" name="Google Shape;700;p75"/>
          <p:cNvCxnSpPr/>
          <p:nvPr/>
        </p:nvCxnSpPr>
        <p:spPr>
          <a:xfrm>
            <a:off x="5988650" y="2807825"/>
            <a:ext cx="0" cy="2554500"/>
          </a:xfrm>
          <a:prstGeom prst="straightConnector1">
            <a:avLst/>
          </a:prstGeom>
          <a:noFill/>
          <a:ln w="28575" cap="flat" cmpd="sng">
            <a:solidFill>
              <a:schemeClr val="dk2"/>
            </a:solidFill>
            <a:prstDash val="solid"/>
            <a:round/>
            <a:headEnd type="none" w="med" len="med"/>
            <a:tailEnd type="none" w="med" len="med"/>
          </a:ln>
        </p:spPr>
      </p:cxnSp>
      <p:pic>
        <p:nvPicPr>
          <p:cNvPr id="704" name="Google Shape;704;p75"/>
          <p:cNvPicPr preferRelativeResize="0"/>
          <p:nvPr/>
        </p:nvPicPr>
        <p:blipFill>
          <a:blip r:embed="rId3">
            <a:alphaModFix/>
          </a:blip>
          <a:stretch>
            <a:fillRect/>
          </a:stretch>
        </p:blipFill>
        <p:spPr>
          <a:xfrm>
            <a:off x="1742950" y="2927594"/>
            <a:ext cx="659150" cy="572706"/>
          </a:xfrm>
          <a:prstGeom prst="rect">
            <a:avLst/>
          </a:prstGeom>
          <a:noFill/>
          <a:ln>
            <a:noFill/>
          </a:ln>
        </p:spPr>
      </p:pic>
      <p:pic>
        <p:nvPicPr>
          <p:cNvPr id="705" name="Google Shape;705;p75"/>
          <p:cNvPicPr preferRelativeResize="0"/>
          <p:nvPr/>
        </p:nvPicPr>
        <p:blipFill>
          <a:blip r:embed="rId4">
            <a:alphaModFix/>
          </a:blip>
          <a:stretch>
            <a:fillRect/>
          </a:stretch>
        </p:blipFill>
        <p:spPr>
          <a:xfrm>
            <a:off x="1742950" y="4197690"/>
            <a:ext cx="659150" cy="572706"/>
          </a:xfrm>
          <a:prstGeom prst="rect">
            <a:avLst/>
          </a:prstGeom>
          <a:noFill/>
          <a:ln>
            <a:noFill/>
          </a:ln>
        </p:spPr>
      </p:pic>
      <p:pic>
        <p:nvPicPr>
          <p:cNvPr id="706" name="Google Shape;706;p75"/>
          <p:cNvPicPr preferRelativeResize="0"/>
          <p:nvPr/>
        </p:nvPicPr>
        <p:blipFill>
          <a:blip r:embed="rId5">
            <a:alphaModFix/>
          </a:blip>
          <a:stretch>
            <a:fillRect/>
          </a:stretch>
        </p:blipFill>
        <p:spPr>
          <a:xfrm>
            <a:off x="6212727" y="2927600"/>
            <a:ext cx="659143" cy="572700"/>
          </a:xfrm>
          <a:prstGeom prst="rect">
            <a:avLst/>
          </a:prstGeom>
          <a:noFill/>
          <a:ln>
            <a:noFill/>
          </a:ln>
        </p:spPr>
      </p:pic>
      <p:pic>
        <p:nvPicPr>
          <p:cNvPr id="707" name="Google Shape;707;p75"/>
          <p:cNvPicPr preferRelativeResize="0"/>
          <p:nvPr/>
        </p:nvPicPr>
        <p:blipFill>
          <a:blip r:embed="rId6">
            <a:alphaModFix/>
          </a:blip>
          <a:stretch>
            <a:fillRect/>
          </a:stretch>
        </p:blipFill>
        <p:spPr>
          <a:xfrm>
            <a:off x="6194150" y="4181563"/>
            <a:ext cx="696288" cy="604974"/>
          </a:xfrm>
          <a:prstGeom prst="rect">
            <a:avLst/>
          </a:prstGeom>
          <a:noFill/>
          <a:ln>
            <a:noFill/>
          </a:ln>
        </p:spPr>
      </p:pic>
      <p:sp>
        <p:nvSpPr>
          <p:cNvPr id="1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7" name="Rectangle 16"/>
          <p:cNvSpPr/>
          <p:nvPr/>
        </p:nvSpPr>
        <p:spPr>
          <a:xfrm>
            <a:off x="1578429" y="901544"/>
            <a:ext cx="4974771"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Updating weight </a:t>
            </a:r>
            <a:r>
              <a:rPr lang="pl-PL" sz="2400" dirty="0">
                <a:latin typeface="Cambria" panose="02040503050406030204" pitchFamily="18" charset="0"/>
                <a:ea typeface="Cambria" panose="02040503050406030204" pitchFamily="18" charset="0"/>
                <a:cs typeface="Calibri"/>
                <a:sym typeface="Calibri"/>
              </a:rPr>
              <a:t>W</a:t>
            </a:r>
            <a:r>
              <a:rPr lang="pl-PL" sz="2400" baseline="-25000" dirty="0">
                <a:latin typeface="Cambria" panose="02040503050406030204" pitchFamily="18" charset="0"/>
                <a:ea typeface="Cambria" panose="02040503050406030204" pitchFamily="18" charset="0"/>
                <a:cs typeface="Calibri"/>
                <a:sym typeface="Calibri"/>
              </a:rPr>
              <a:t>4</a:t>
            </a:r>
            <a:r>
              <a:rPr lang="pl-PL" sz="2400" dirty="0">
                <a:latin typeface="Cambria" panose="02040503050406030204" pitchFamily="18" charset="0"/>
                <a:ea typeface="Cambria" panose="02040503050406030204" pitchFamily="18" charset="0"/>
                <a:cs typeface="Calibri"/>
                <a:sym typeface="Calibri"/>
              </a:rPr>
              <a:t>, W</a:t>
            </a:r>
            <a:r>
              <a:rPr lang="pl-PL" sz="2400" baseline="-25000" dirty="0">
                <a:latin typeface="Cambria" panose="02040503050406030204" pitchFamily="18" charset="0"/>
                <a:ea typeface="Cambria" panose="02040503050406030204" pitchFamily="18" charset="0"/>
                <a:cs typeface="Calibri"/>
                <a:sym typeface="Calibri"/>
              </a:rPr>
              <a:t>3</a:t>
            </a:r>
            <a:r>
              <a:rPr lang="pl-PL" sz="2400" dirty="0">
                <a:latin typeface="Cambria" panose="02040503050406030204" pitchFamily="18" charset="0"/>
                <a:ea typeface="Cambria" panose="02040503050406030204" pitchFamily="18" charset="0"/>
                <a:cs typeface="Calibri"/>
                <a:sym typeface="Calibri"/>
              </a:rPr>
              <a:t>, W</a:t>
            </a:r>
            <a:r>
              <a:rPr lang="pl-PL" sz="2400" baseline="-25000" dirty="0">
                <a:latin typeface="Cambria" panose="02040503050406030204" pitchFamily="18" charset="0"/>
                <a:ea typeface="Cambria" panose="02040503050406030204" pitchFamily="18" charset="0"/>
                <a:cs typeface="Calibri"/>
                <a:sym typeface="Calibri"/>
              </a:rPr>
              <a:t>2</a:t>
            </a:r>
            <a:r>
              <a:rPr lang="pl-PL" sz="2400" dirty="0">
                <a:latin typeface="Cambria" panose="02040503050406030204" pitchFamily="18" charset="0"/>
                <a:ea typeface="Cambria" panose="02040503050406030204" pitchFamily="18" charset="0"/>
                <a:cs typeface="Calibri"/>
                <a:sym typeface="Calibri"/>
              </a:rPr>
              <a:t>, and W</a:t>
            </a:r>
            <a:r>
              <a:rPr lang="pl-PL" sz="2400" baseline="-25000" dirty="0">
                <a:latin typeface="Cambria" panose="02040503050406030204" pitchFamily="18" charset="0"/>
                <a:ea typeface="Cambria" panose="02040503050406030204" pitchFamily="18" charset="0"/>
                <a:cs typeface="Calibri"/>
                <a:sym typeface="Calibri"/>
              </a:rPr>
              <a:t>1</a:t>
            </a:r>
          </a:p>
        </p:txBody>
      </p:sp>
      <p:sp>
        <p:nvSpPr>
          <p:cNvPr id="18" name="Google Shape;682;p74"/>
          <p:cNvSpPr txBox="1">
            <a:spLocks/>
          </p:cNvSpPr>
          <p:nvPr/>
        </p:nvSpPr>
        <p:spPr>
          <a:xfrm>
            <a:off x="1753836" y="1613694"/>
            <a:ext cx="7332900" cy="29400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US" sz="2400" dirty="0">
                <a:solidFill>
                  <a:schemeClr val="dk1"/>
                </a:solidFill>
                <a:latin typeface="Cambria" panose="02040503050406030204" pitchFamily="18" charset="0"/>
                <a:ea typeface="Cambria" panose="02040503050406030204" pitchFamily="18" charset="0"/>
              </a:rPr>
              <a:t>To update weight, we will substitute our values into the formula</a:t>
            </a:r>
          </a:p>
        </p:txBody>
      </p:sp>
    </p:spTree>
    <p:extLst>
      <p:ext uri="{BB962C8B-B14F-4D97-AF65-F5344CB8AC3E}">
        <p14:creationId xmlns:p14="http://schemas.microsoft.com/office/powerpoint/2010/main" val="525386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4" name="Google Shape;714;p76"/>
          <p:cNvSpPr txBox="1">
            <a:spLocks noGrp="1"/>
          </p:cNvSpPr>
          <p:nvPr>
            <p:ph type="body" idx="1"/>
          </p:nvPr>
        </p:nvSpPr>
        <p:spPr>
          <a:xfrm>
            <a:off x="1734125" y="1682672"/>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To update the bias weights we apply the same formula</a:t>
            </a:r>
            <a:endParaRPr sz="2400" dirty="0">
              <a:solidFill>
                <a:schemeClr val="dk1"/>
              </a:solidFill>
              <a:latin typeface="Cambria" panose="02040503050406030204" pitchFamily="18" charset="0"/>
              <a:ea typeface="Cambria" panose="02040503050406030204" pitchFamily="18" charset="0"/>
            </a:endParaRPr>
          </a:p>
        </p:txBody>
      </p:sp>
      <p:sp>
        <p:nvSpPr>
          <p:cNvPr id="715" name="Google Shape;715;p76"/>
          <p:cNvSpPr txBox="1">
            <a:spLocks noGrp="1"/>
          </p:cNvSpPr>
          <p:nvPr>
            <p:ph type="body" idx="4294967295"/>
          </p:nvPr>
        </p:nvSpPr>
        <p:spPr>
          <a:xfrm>
            <a:off x="1524001" y="2927350"/>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0.70-0.5 (-0.02145)</a:t>
            </a:r>
            <a:endParaRPr sz="2100" dirty="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0.710725</a:t>
            </a:r>
            <a:endParaRPr sz="2100" dirty="0">
              <a:solidFill>
                <a:schemeClr val="dk1"/>
              </a:solidFill>
              <a:latin typeface="Cambria" panose="02040503050406030204" pitchFamily="18" charset="0"/>
              <a:ea typeface="Cambria" panose="02040503050406030204" pitchFamily="18" charset="0"/>
            </a:endParaRPr>
          </a:p>
        </p:txBody>
      </p:sp>
      <p:sp>
        <p:nvSpPr>
          <p:cNvPr id="717" name="Google Shape;717;p76"/>
          <p:cNvSpPr txBox="1">
            <a:spLocks noGrp="1"/>
          </p:cNvSpPr>
          <p:nvPr>
            <p:ph type="body" idx="4294967295"/>
          </p:nvPr>
        </p:nvSpPr>
        <p:spPr>
          <a:xfrm>
            <a:off x="1524001" y="4216400"/>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0.15-0.5 (0.14508)</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0.07746</a:t>
            </a:r>
            <a:endParaRPr sz="2100">
              <a:solidFill>
                <a:schemeClr val="dk1"/>
              </a:solidFill>
              <a:latin typeface="Cambria" panose="02040503050406030204" pitchFamily="18" charset="0"/>
              <a:ea typeface="Cambria" panose="02040503050406030204" pitchFamily="18" charset="0"/>
            </a:endParaRPr>
          </a:p>
        </p:txBody>
      </p:sp>
      <p:sp>
        <p:nvSpPr>
          <p:cNvPr id="718" name="Google Shape;718;p76"/>
          <p:cNvSpPr txBox="1">
            <a:spLocks noGrp="1"/>
          </p:cNvSpPr>
          <p:nvPr>
            <p:ph type="body" idx="4294967295"/>
          </p:nvPr>
        </p:nvSpPr>
        <p:spPr>
          <a:xfrm>
            <a:off x="7470776" y="2943225"/>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0.25-0.5(0.009485)</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0.2452575</a:t>
            </a:r>
            <a:endParaRPr sz="2100">
              <a:solidFill>
                <a:schemeClr val="dk1"/>
              </a:solidFill>
              <a:latin typeface="Cambria" panose="02040503050406030204" pitchFamily="18" charset="0"/>
              <a:ea typeface="Cambria" panose="02040503050406030204" pitchFamily="18" charset="0"/>
            </a:endParaRPr>
          </a:p>
        </p:txBody>
      </p:sp>
      <p:sp>
        <p:nvSpPr>
          <p:cNvPr id="719" name="Google Shape;719;p76"/>
          <p:cNvSpPr txBox="1">
            <a:spLocks noGrp="1"/>
          </p:cNvSpPr>
          <p:nvPr>
            <p:ph type="body" idx="4294967295"/>
          </p:nvPr>
        </p:nvSpPr>
        <p:spPr>
          <a:xfrm>
            <a:off x="7470776" y="4248150"/>
            <a:ext cx="3197225" cy="97155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0.80-0.5 (0.00019203)</a:t>
            </a:r>
            <a:endParaRPr sz="210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a:solidFill>
                  <a:schemeClr val="dk1"/>
                </a:solidFill>
                <a:latin typeface="Cambria" panose="02040503050406030204" pitchFamily="18" charset="0"/>
                <a:ea typeface="Cambria" panose="02040503050406030204" pitchFamily="18" charset="0"/>
              </a:rPr>
              <a:t>= 0.79990398</a:t>
            </a:r>
            <a:endParaRPr sz="2100">
              <a:solidFill>
                <a:schemeClr val="dk1"/>
              </a:solidFill>
              <a:latin typeface="Cambria" panose="02040503050406030204" pitchFamily="18" charset="0"/>
              <a:ea typeface="Cambria" panose="02040503050406030204" pitchFamily="18" charset="0"/>
            </a:endParaRPr>
          </a:p>
        </p:txBody>
      </p:sp>
      <p:cxnSp>
        <p:nvCxnSpPr>
          <p:cNvPr id="716" name="Google Shape;716;p76"/>
          <p:cNvCxnSpPr/>
          <p:nvPr/>
        </p:nvCxnSpPr>
        <p:spPr>
          <a:xfrm>
            <a:off x="5988650" y="2807825"/>
            <a:ext cx="0" cy="2554500"/>
          </a:xfrm>
          <a:prstGeom prst="straightConnector1">
            <a:avLst/>
          </a:prstGeom>
          <a:noFill/>
          <a:ln w="28575" cap="flat" cmpd="sng">
            <a:solidFill>
              <a:schemeClr val="dk2"/>
            </a:solidFill>
            <a:prstDash val="solid"/>
            <a:round/>
            <a:headEnd type="none" w="med" len="med"/>
            <a:tailEnd type="none" w="med" len="med"/>
          </a:ln>
        </p:spPr>
      </p:cxnSp>
      <p:pic>
        <p:nvPicPr>
          <p:cNvPr id="720" name="Google Shape;720;p76"/>
          <p:cNvPicPr preferRelativeResize="0"/>
          <p:nvPr/>
        </p:nvPicPr>
        <p:blipFill>
          <a:blip r:embed="rId3">
            <a:alphaModFix/>
          </a:blip>
          <a:stretch>
            <a:fillRect/>
          </a:stretch>
        </p:blipFill>
        <p:spPr>
          <a:xfrm>
            <a:off x="1734134" y="2943150"/>
            <a:ext cx="810186" cy="604950"/>
          </a:xfrm>
          <a:prstGeom prst="rect">
            <a:avLst/>
          </a:prstGeom>
          <a:noFill/>
          <a:ln>
            <a:noFill/>
          </a:ln>
        </p:spPr>
      </p:pic>
      <p:pic>
        <p:nvPicPr>
          <p:cNvPr id="721" name="Google Shape;721;p76"/>
          <p:cNvPicPr preferRelativeResize="0"/>
          <p:nvPr/>
        </p:nvPicPr>
        <p:blipFill>
          <a:blip r:embed="rId4">
            <a:alphaModFix/>
          </a:blip>
          <a:stretch>
            <a:fillRect/>
          </a:stretch>
        </p:blipFill>
        <p:spPr>
          <a:xfrm>
            <a:off x="1734125" y="4320202"/>
            <a:ext cx="810200" cy="604948"/>
          </a:xfrm>
          <a:prstGeom prst="rect">
            <a:avLst/>
          </a:prstGeom>
          <a:noFill/>
          <a:ln>
            <a:noFill/>
          </a:ln>
        </p:spPr>
      </p:pic>
      <p:pic>
        <p:nvPicPr>
          <p:cNvPr id="722" name="Google Shape;722;p76"/>
          <p:cNvPicPr preferRelativeResize="0"/>
          <p:nvPr/>
        </p:nvPicPr>
        <p:blipFill>
          <a:blip r:embed="rId5">
            <a:alphaModFix/>
          </a:blip>
          <a:stretch>
            <a:fillRect/>
          </a:stretch>
        </p:blipFill>
        <p:spPr>
          <a:xfrm>
            <a:off x="6137198" y="2943143"/>
            <a:ext cx="810200" cy="604971"/>
          </a:xfrm>
          <a:prstGeom prst="rect">
            <a:avLst/>
          </a:prstGeom>
          <a:noFill/>
          <a:ln>
            <a:noFill/>
          </a:ln>
        </p:spPr>
      </p:pic>
      <p:pic>
        <p:nvPicPr>
          <p:cNvPr id="723" name="Google Shape;723;p76"/>
          <p:cNvPicPr preferRelativeResize="0"/>
          <p:nvPr/>
        </p:nvPicPr>
        <p:blipFill>
          <a:blip r:embed="rId6">
            <a:alphaModFix/>
          </a:blip>
          <a:stretch>
            <a:fillRect/>
          </a:stretch>
        </p:blipFill>
        <p:spPr>
          <a:xfrm>
            <a:off x="6137200" y="4320195"/>
            <a:ext cx="810200" cy="604957"/>
          </a:xfrm>
          <a:prstGeom prst="rect">
            <a:avLst/>
          </a:prstGeom>
          <a:noFill/>
          <a:ln>
            <a:noFill/>
          </a:ln>
        </p:spPr>
      </p:pic>
      <p:sp>
        <p:nvSpPr>
          <p:cNvPr id="1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6" name="Rectangle 15"/>
          <p:cNvSpPr/>
          <p:nvPr/>
        </p:nvSpPr>
        <p:spPr>
          <a:xfrm>
            <a:off x="1578429" y="901544"/>
            <a:ext cx="4974771"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Updating bias weights</a:t>
            </a:r>
            <a:endParaRPr lang="pl-PL" sz="2400" baseline="-250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619826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7DED-9A1F-43EA-9AE3-2A7F48BB6A49}"/>
              </a:ext>
            </a:extLst>
          </p:cNvPr>
          <p:cNvSpPr>
            <a:spLocks noGrp="1"/>
          </p:cNvSpPr>
          <p:nvPr>
            <p:ph type="title"/>
          </p:nvPr>
        </p:nvSpPr>
        <p:spPr/>
        <p:txBody>
          <a:bodyPr/>
          <a:lstStyle/>
          <a:p>
            <a:r>
              <a:rPr lang="en-US" dirty="0"/>
              <a:t>Intuition</a:t>
            </a:r>
            <a:endParaRPr lang="en-IN" dirty="0"/>
          </a:p>
        </p:txBody>
      </p:sp>
      <p:pic>
        <p:nvPicPr>
          <p:cNvPr id="5" name="Content Placeholder 4">
            <a:extLst>
              <a:ext uri="{FF2B5EF4-FFF2-40B4-BE49-F238E27FC236}">
                <a16:creationId xmlns:a16="http://schemas.microsoft.com/office/drawing/2014/main" id="{72E50E39-714A-41AA-A30C-47877A354A00}"/>
              </a:ext>
            </a:extLst>
          </p:cNvPr>
          <p:cNvPicPr>
            <a:picLocks noGrp="1" noChangeAspect="1"/>
          </p:cNvPicPr>
          <p:nvPr>
            <p:ph idx="1"/>
          </p:nvPr>
        </p:nvPicPr>
        <p:blipFill>
          <a:blip r:embed="rId2"/>
          <a:stretch>
            <a:fillRect/>
          </a:stretch>
        </p:blipFill>
        <p:spPr>
          <a:xfrm>
            <a:off x="1671073" y="1718230"/>
            <a:ext cx="8638995" cy="4933272"/>
          </a:xfrm>
        </p:spPr>
      </p:pic>
    </p:spTree>
    <p:extLst>
      <p:ext uri="{BB962C8B-B14F-4D97-AF65-F5344CB8AC3E}">
        <p14:creationId xmlns:p14="http://schemas.microsoft.com/office/powerpoint/2010/main" val="301766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B609-5BE9-4568-A6B2-BB927E33AE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6286F2-1818-4951-BFDC-D3BBFB9FC2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280F29-1451-4CA0-8572-841DAC266AEA}"/>
              </a:ext>
            </a:extLst>
          </p:cNvPr>
          <p:cNvPicPr>
            <a:picLocks noChangeAspect="1"/>
          </p:cNvPicPr>
          <p:nvPr/>
        </p:nvPicPr>
        <p:blipFill>
          <a:blip r:embed="rId2"/>
          <a:stretch>
            <a:fillRect/>
          </a:stretch>
        </p:blipFill>
        <p:spPr>
          <a:xfrm>
            <a:off x="789963" y="820192"/>
            <a:ext cx="10612074" cy="4968212"/>
          </a:xfrm>
          <a:prstGeom prst="rect">
            <a:avLst/>
          </a:prstGeom>
        </p:spPr>
      </p:pic>
    </p:spTree>
    <p:extLst>
      <p:ext uri="{BB962C8B-B14F-4D97-AF65-F5344CB8AC3E}">
        <p14:creationId xmlns:p14="http://schemas.microsoft.com/office/powerpoint/2010/main" val="4184637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6E71-A4AE-4289-AE15-3AA27A90DC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71900C-4C37-4D99-A82B-96180E1436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1B5135-B0DD-45C7-84A2-25368DB38C7E}"/>
              </a:ext>
            </a:extLst>
          </p:cNvPr>
          <p:cNvPicPr>
            <a:picLocks noChangeAspect="1"/>
          </p:cNvPicPr>
          <p:nvPr/>
        </p:nvPicPr>
        <p:blipFill>
          <a:blip r:embed="rId3"/>
          <a:stretch>
            <a:fillRect/>
          </a:stretch>
        </p:blipFill>
        <p:spPr>
          <a:xfrm>
            <a:off x="94618" y="484632"/>
            <a:ext cx="12002763" cy="6241437"/>
          </a:xfrm>
          <a:prstGeom prst="rect">
            <a:avLst/>
          </a:prstGeom>
        </p:spPr>
      </p:pic>
    </p:spTree>
    <p:extLst>
      <p:ext uri="{BB962C8B-B14F-4D97-AF65-F5344CB8AC3E}">
        <p14:creationId xmlns:p14="http://schemas.microsoft.com/office/powerpoint/2010/main" val="312965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4B9B-CA2D-43DF-8DA4-B62D0EB1F8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0DC241-3312-4332-9E19-8A1230FC87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68C554-611D-48EA-AA37-5C2C79F8EBFD}"/>
              </a:ext>
            </a:extLst>
          </p:cNvPr>
          <p:cNvPicPr>
            <a:picLocks noChangeAspect="1"/>
          </p:cNvPicPr>
          <p:nvPr/>
        </p:nvPicPr>
        <p:blipFill>
          <a:blip r:embed="rId3"/>
          <a:stretch>
            <a:fillRect/>
          </a:stretch>
        </p:blipFill>
        <p:spPr>
          <a:xfrm>
            <a:off x="0" y="295259"/>
            <a:ext cx="12192000" cy="6267482"/>
          </a:xfrm>
          <a:prstGeom prst="rect">
            <a:avLst/>
          </a:prstGeom>
        </p:spPr>
      </p:pic>
    </p:spTree>
    <p:extLst>
      <p:ext uri="{BB962C8B-B14F-4D97-AF65-F5344CB8AC3E}">
        <p14:creationId xmlns:p14="http://schemas.microsoft.com/office/powerpoint/2010/main" val="262302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558-1334-4836-8DD6-1BFD4AD868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719BE9-36EE-4BB4-B6B1-32A9E15DEC2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02B58D86-1F8C-4401-8ECB-7A987771BA40}"/>
              </a:ext>
            </a:extLst>
          </p:cNvPr>
          <p:cNvPicPr>
            <a:picLocks noChangeAspect="1"/>
          </p:cNvPicPr>
          <p:nvPr/>
        </p:nvPicPr>
        <p:blipFill>
          <a:blip r:embed="rId3"/>
          <a:stretch>
            <a:fillRect/>
          </a:stretch>
        </p:blipFill>
        <p:spPr>
          <a:xfrm>
            <a:off x="0" y="159168"/>
            <a:ext cx="12192000" cy="6539663"/>
          </a:xfrm>
          <a:prstGeom prst="rect">
            <a:avLst/>
          </a:prstGeom>
        </p:spPr>
      </p:pic>
    </p:spTree>
    <p:extLst>
      <p:ext uri="{BB962C8B-B14F-4D97-AF65-F5344CB8AC3E}">
        <p14:creationId xmlns:p14="http://schemas.microsoft.com/office/powerpoint/2010/main" val="654341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7E9D-3586-4CCA-8538-1DD80D3D809D}"/>
              </a:ext>
            </a:extLst>
          </p:cNvPr>
          <p:cNvSpPr>
            <a:spLocks noGrp="1"/>
          </p:cNvSpPr>
          <p:nvPr>
            <p:ph type="title"/>
          </p:nvPr>
        </p:nvSpPr>
        <p:spPr/>
        <p:txBody>
          <a:bodyPr>
            <a:normAutofit/>
          </a:bodyPr>
          <a:lstStyle/>
          <a:p>
            <a:r>
              <a:rPr lang="en-US" sz="3200" dirty="0"/>
              <a:t>Loss Function – Measures how well or  we did?</a:t>
            </a:r>
            <a:br>
              <a:rPr lang="en-US" sz="3200" dirty="0"/>
            </a:br>
            <a:br>
              <a:rPr lang="en-US" sz="3200" dirty="0"/>
            </a:br>
            <a:r>
              <a:rPr lang="en-US" sz="3200" dirty="0"/>
              <a:t>Optimizer      – Predict the next guess?</a:t>
            </a:r>
            <a:endParaRPr lang="en-IN" sz="3200" dirty="0"/>
          </a:p>
        </p:txBody>
      </p:sp>
      <p:pic>
        <p:nvPicPr>
          <p:cNvPr id="5" name="Content Placeholder 4">
            <a:extLst>
              <a:ext uri="{FF2B5EF4-FFF2-40B4-BE49-F238E27FC236}">
                <a16:creationId xmlns:a16="http://schemas.microsoft.com/office/drawing/2014/main" id="{4A097638-7938-49AB-9218-C249FED60754}"/>
              </a:ext>
            </a:extLst>
          </p:cNvPr>
          <p:cNvPicPr>
            <a:picLocks noGrp="1" noChangeAspect="1"/>
          </p:cNvPicPr>
          <p:nvPr>
            <p:ph idx="1"/>
          </p:nvPr>
        </p:nvPicPr>
        <p:blipFill>
          <a:blip r:embed="rId3"/>
          <a:stretch>
            <a:fillRect/>
          </a:stretch>
        </p:blipFill>
        <p:spPr>
          <a:xfrm>
            <a:off x="1338916" y="2884546"/>
            <a:ext cx="10058400" cy="2975683"/>
          </a:xfrm>
        </p:spPr>
      </p:pic>
    </p:spTree>
    <p:extLst>
      <p:ext uri="{BB962C8B-B14F-4D97-AF65-F5344CB8AC3E}">
        <p14:creationId xmlns:p14="http://schemas.microsoft.com/office/powerpoint/2010/main" val="378383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D5E0-F52E-4FE8-9268-857F4DE56D52}"/>
              </a:ext>
            </a:extLst>
          </p:cNvPr>
          <p:cNvSpPr>
            <a:spLocks noGrp="1"/>
          </p:cNvSpPr>
          <p:nvPr>
            <p:ph type="title"/>
          </p:nvPr>
        </p:nvSpPr>
        <p:spPr/>
        <p:txBody>
          <a:bodyPr/>
          <a:lstStyle/>
          <a:p>
            <a:r>
              <a:rPr lang="en-IN" b="1" dirty="0"/>
              <a:t>What is a perceptron?</a:t>
            </a:r>
            <a:endParaRPr lang="en-IN" dirty="0"/>
          </a:p>
        </p:txBody>
      </p:sp>
      <p:sp>
        <p:nvSpPr>
          <p:cNvPr id="3" name="Content Placeholder 2">
            <a:extLst>
              <a:ext uri="{FF2B5EF4-FFF2-40B4-BE49-F238E27FC236}">
                <a16:creationId xmlns:a16="http://schemas.microsoft.com/office/drawing/2014/main" id="{AACF62B2-994E-453D-A801-192D9C52AB09}"/>
              </a:ext>
            </a:extLst>
          </p:cNvPr>
          <p:cNvSpPr>
            <a:spLocks noGrp="1"/>
          </p:cNvSpPr>
          <p:nvPr>
            <p:ph idx="1"/>
          </p:nvPr>
        </p:nvSpPr>
        <p:spPr/>
        <p:txBody>
          <a:bodyPr>
            <a:normAutofit fontScale="92500" lnSpcReduction="20000"/>
          </a:bodyPr>
          <a:lstStyle/>
          <a:p>
            <a:r>
              <a:rPr lang="en-US" dirty="0"/>
              <a:t>A neural network is an interconnected system of perceptron.</a:t>
            </a:r>
          </a:p>
          <a:p>
            <a:r>
              <a:rPr lang="en-US" dirty="0"/>
              <a:t>Perceptron can be viewed as building blocks in a single layer in a neural network, made up of four different parts:</a:t>
            </a:r>
          </a:p>
          <a:p>
            <a:pPr lvl="1">
              <a:buFont typeface="+mj-lt"/>
              <a:buAutoNum type="arabicPeriod"/>
            </a:pPr>
            <a:r>
              <a:rPr lang="en-US" dirty="0"/>
              <a:t>Input Values or One Input Layer</a:t>
            </a:r>
          </a:p>
          <a:p>
            <a:pPr lvl="1">
              <a:buFont typeface="+mj-lt"/>
              <a:buAutoNum type="arabicPeriod"/>
            </a:pPr>
            <a:r>
              <a:rPr lang="en-US" dirty="0"/>
              <a:t>Weights and Bias</a:t>
            </a:r>
          </a:p>
          <a:p>
            <a:pPr lvl="1">
              <a:buFont typeface="+mj-lt"/>
              <a:buAutoNum type="arabicPeriod"/>
            </a:pPr>
            <a:r>
              <a:rPr lang="en-US" dirty="0"/>
              <a:t>Net sum</a:t>
            </a:r>
          </a:p>
          <a:p>
            <a:pPr lvl="1">
              <a:buFont typeface="+mj-lt"/>
              <a:buAutoNum type="arabicPeriod"/>
            </a:pPr>
            <a:r>
              <a:rPr lang="en-US" dirty="0"/>
              <a:t>Activation function</a:t>
            </a:r>
          </a:p>
          <a:p>
            <a:pPr lvl="1">
              <a:buFont typeface="+mj-lt"/>
              <a:buAutoNum type="arabicPeriod"/>
            </a:pPr>
            <a:endParaRPr lang="en-US" dirty="0"/>
          </a:p>
          <a:p>
            <a:r>
              <a:rPr lang="en-US" dirty="0"/>
              <a:t>A neural network, which is made up of perceptron, can be perceived as a complex logical statement (neural network) made up of very simple logical statements (perceptron); of “AND” and “OR” statements. </a:t>
            </a:r>
          </a:p>
          <a:p>
            <a:r>
              <a:rPr lang="en-US" dirty="0"/>
              <a:t>A statement can only be true or false, but never both at the same time. </a:t>
            </a:r>
          </a:p>
          <a:p>
            <a:r>
              <a:rPr lang="en-US" dirty="0"/>
              <a:t>The goal of a perceptron is to determine from the input whether the feature it is recognizing is true, in other words whether the output is going to be a 0 or 1.</a:t>
            </a:r>
          </a:p>
          <a:p>
            <a:endParaRPr lang="en-IN" dirty="0"/>
          </a:p>
        </p:txBody>
      </p:sp>
    </p:spTree>
    <p:extLst>
      <p:ext uri="{BB962C8B-B14F-4D97-AF65-F5344CB8AC3E}">
        <p14:creationId xmlns:p14="http://schemas.microsoft.com/office/powerpoint/2010/main" val="1528620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D5E0-F52E-4FE8-9268-857F4DE56D52}"/>
              </a:ext>
            </a:extLst>
          </p:cNvPr>
          <p:cNvSpPr>
            <a:spLocks noGrp="1"/>
          </p:cNvSpPr>
          <p:nvPr>
            <p:ph type="title"/>
          </p:nvPr>
        </p:nvSpPr>
        <p:spPr/>
        <p:txBody>
          <a:bodyPr/>
          <a:lstStyle/>
          <a:p>
            <a:r>
              <a:rPr lang="en-IN" b="1" dirty="0"/>
              <a:t>What is a perceptron?</a:t>
            </a:r>
            <a:endParaRPr lang="en-IN" dirty="0"/>
          </a:p>
        </p:txBody>
      </p:sp>
      <p:pic>
        <p:nvPicPr>
          <p:cNvPr id="7" name="Picture 6">
            <a:extLst>
              <a:ext uri="{FF2B5EF4-FFF2-40B4-BE49-F238E27FC236}">
                <a16:creationId xmlns:a16="http://schemas.microsoft.com/office/drawing/2014/main" id="{6A7FEFA8-98C9-4402-9C57-8AD0C11B865D}"/>
              </a:ext>
            </a:extLst>
          </p:cNvPr>
          <p:cNvPicPr>
            <a:picLocks noChangeAspect="1"/>
          </p:cNvPicPr>
          <p:nvPr/>
        </p:nvPicPr>
        <p:blipFill>
          <a:blip r:embed="rId2"/>
          <a:stretch>
            <a:fillRect/>
          </a:stretch>
        </p:blipFill>
        <p:spPr>
          <a:xfrm>
            <a:off x="1508713" y="1942510"/>
            <a:ext cx="7087589" cy="4229690"/>
          </a:xfrm>
          <a:prstGeom prst="rect">
            <a:avLst/>
          </a:prstGeom>
        </p:spPr>
      </p:pic>
    </p:spTree>
    <p:extLst>
      <p:ext uri="{BB962C8B-B14F-4D97-AF65-F5344CB8AC3E}">
        <p14:creationId xmlns:p14="http://schemas.microsoft.com/office/powerpoint/2010/main" val="402158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D5E0-F52E-4FE8-9268-857F4DE56D52}"/>
              </a:ext>
            </a:extLst>
          </p:cNvPr>
          <p:cNvSpPr>
            <a:spLocks noGrp="1"/>
          </p:cNvSpPr>
          <p:nvPr>
            <p:ph type="title"/>
          </p:nvPr>
        </p:nvSpPr>
        <p:spPr/>
        <p:txBody>
          <a:bodyPr/>
          <a:lstStyle/>
          <a:p>
            <a:r>
              <a:rPr lang="en-IN" b="1" dirty="0"/>
              <a:t>What is a perceptron?</a:t>
            </a:r>
            <a:endParaRPr lang="en-IN" dirty="0"/>
          </a:p>
        </p:txBody>
      </p:sp>
      <p:sp>
        <p:nvSpPr>
          <p:cNvPr id="3" name="TextBox 2">
            <a:extLst>
              <a:ext uri="{FF2B5EF4-FFF2-40B4-BE49-F238E27FC236}">
                <a16:creationId xmlns:a16="http://schemas.microsoft.com/office/drawing/2014/main" id="{83BEFE95-E62D-4060-BBE1-D8D88292013F}"/>
              </a:ext>
            </a:extLst>
          </p:cNvPr>
          <p:cNvSpPr txBox="1"/>
          <p:nvPr/>
        </p:nvSpPr>
        <p:spPr>
          <a:xfrm>
            <a:off x="1172584" y="2093976"/>
            <a:ext cx="10843708"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Single perceptron in a layer of a neural network</a:t>
            </a:r>
            <a:endParaRPr lang="en-US" b="1" dirty="0">
              <a:solidFill>
                <a:srgbClr val="FF0000"/>
              </a:solidFill>
            </a:endParaRPr>
          </a:p>
          <a:p>
            <a:pPr marL="742950" lvl="1" indent="-285750">
              <a:buFont typeface="Arial" panose="020B0604020202020204" pitchFamily="34" charset="0"/>
              <a:buChar char="•"/>
            </a:pPr>
            <a:r>
              <a:rPr lang="en-US" dirty="0">
                <a:solidFill>
                  <a:srgbClr val="FF0000"/>
                </a:solidFill>
              </a:rPr>
              <a:t>summing up the weighted inputs (product of each input from the previous layer multiplied by their weight), and adding a bias (value hidden in the circle), will produce a weighted net sum. </a:t>
            </a:r>
          </a:p>
          <a:p>
            <a:pPr marL="742950" lvl="1" indent="-285750">
              <a:buFont typeface="Arial" panose="020B0604020202020204" pitchFamily="34" charset="0"/>
              <a:buChar char="•"/>
            </a:pPr>
            <a:r>
              <a:rPr lang="en-US" dirty="0">
                <a:solidFill>
                  <a:srgbClr val="FF0000"/>
                </a:solidFill>
              </a:rPr>
              <a:t>The inputs can either come from the input layer or perceptron in a previous layer.</a:t>
            </a:r>
          </a:p>
          <a:p>
            <a:pPr marL="742950" lvl="1" indent="-285750">
              <a:buFont typeface="Arial" panose="020B0604020202020204" pitchFamily="34" charset="0"/>
              <a:buChar char="•"/>
            </a:pPr>
            <a:r>
              <a:rPr lang="en-US" dirty="0">
                <a:solidFill>
                  <a:srgbClr val="FF0000"/>
                </a:solidFill>
              </a:rPr>
              <a:t>The weighted net sum is then applied to an activation function which then standardizes the value, producing an output of 0 or 1. </a:t>
            </a:r>
          </a:p>
          <a:p>
            <a:pPr marL="742950" lvl="1" indent="-285750">
              <a:buFont typeface="Arial" panose="020B0604020202020204" pitchFamily="34" charset="0"/>
              <a:buChar char="•"/>
            </a:pPr>
            <a:r>
              <a:rPr lang="en-US" dirty="0">
                <a:solidFill>
                  <a:srgbClr val="FF0000"/>
                </a:solidFill>
              </a:rPr>
              <a:t>This decision made by the perceptron is then passed onto the next layer for the next perceptron to use in their decision.</a:t>
            </a:r>
          </a:p>
        </p:txBody>
      </p:sp>
    </p:spTree>
    <p:extLst>
      <p:ext uri="{BB962C8B-B14F-4D97-AF65-F5344CB8AC3E}">
        <p14:creationId xmlns:p14="http://schemas.microsoft.com/office/powerpoint/2010/main" val="4078048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47A1-2380-4A11-800B-3234AE617C71}"/>
              </a:ext>
            </a:extLst>
          </p:cNvPr>
          <p:cNvSpPr>
            <a:spLocks noGrp="1"/>
          </p:cNvSpPr>
          <p:nvPr>
            <p:ph type="title"/>
          </p:nvPr>
        </p:nvSpPr>
        <p:spPr>
          <a:xfrm>
            <a:off x="6937694" y="484632"/>
            <a:ext cx="4597168" cy="1609344"/>
          </a:xfrm>
        </p:spPr>
        <p:txBody>
          <a:bodyPr/>
          <a:lstStyle/>
          <a:p>
            <a:r>
              <a:rPr lang="en-US" dirty="0"/>
              <a:t>Demystifying AI</a:t>
            </a:r>
            <a:endParaRPr lang="en-IN" dirty="0"/>
          </a:p>
        </p:txBody>
      </p:sp>
      <p:pic>
        <p:nvPicPr>
          <p:cNvPr id="5" name="Content Placeholder 4">
            <a:extLst>
              <a:ext uri="{FF2B5EF4-FFF2-40B4-BE49-F238E27FC236}">
                <a16:creationId xmlns:a16="http://schemas.microsoft.com/office/drawing/2014/main" id="{1F3AE569-589B-4E3A-BCBF-C7AF7758AA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435" y="484632"/>
            <a:ext cx="5944901" cy="5865834"/>
          </a:xfrm>
        </p:spPr>
      </p:pic>
    </p:spTree>
    <p:extLst>
      <p:ext uri="{BB962C8B-B14F-4D97-AF65-F5344CB8AC3E}">
        <p14:creationId xmlns:p14="http://schemas.microsoft.com/office/powerpoint/2010/main" val="78165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D5E0-F52E-4FE8-9268-857F4DE56D52}"/>
              </a:ext>
            </a:extLst>
          </p:cNvPr>
          <p:cNvSpPr>
            <a:spLocks noGrp="1"/>
          </p:cNvSpPr>
          <p:nvPr>
            <p:ph type="title"/>
          </p:nvPr>
        </p:nvSpPr>
        <p:spPr/>
        <p:txBody>
          <a:bodyPr/>
          <a:lstStyle/>
          <a:p>
            <a:r>
              <a:rPr lang="en-IN" b="1" dirty="0"/>
              <a:t>What is a perceptron?</a:t>
            </a:r>
            <a:endParaRPr lang="en-IN" dirty="0"/>
          </a:p>
        </p:txBody>
      </p:sp>
      <p:sp>
        <p:nvSpPr>
          <p:cNvPr id="3" name="TextBox 2">
            <a:extLst>
              <a:ext uri="{FF2B5EF4-FFF2-40B4-BE49-F238E27FC236}">
                <a16:creationId xmlns:a16="http://schemas.microsoft.com/office/drawing/2014/main" id="{83BEFE95-E62D-4060-BBE1-D8D88292013F}"/>
              </a:ext>
            </a:extLst>
          </p:cNvPr>
          <p:cNvSpPr txBox="1"/>
          <p:nvPr/>
        </p:nvSpPr>
        <p:spPr>
          <a:xfrm>
            <a:off x="1172584" y="2093976"/>
            <a:ext cx="10843708" cy="3539430"/>
          </a:xfrm>
          <a:prstGeom prst="rect">
            <a:avLst/>
          </a:prstGeom>
          <a:noFill/>
        </p:spPr>
        <p:txBody>
          <a:bodyPr wrap="square" rtlCol="0">
            <a:spAutoFit/>
          </a:bodyPr>
          <a:lstStyle/>
          <a:p>
            <a:pPr marL="285750" indent="-285750">
              <a:buFont typeface="Arial" panose="020B0604020202020204" pitchFamily="34" charset="0"/>
              <a:buChar char="•"/>
            </a:pPr>
            <a:r>
              <a:rPr lang="en-US" dirty="0"/>
              <a:t>These perceptrons work together to classify or predict inputs successfully, by passing on whether the feature it sees is present (1) or is not (0). </a:t>
            </a:r>
          </a:p>
          <a:p>
            <a:pPr marL="285750" indent="-285750">
              <a:buFont typeface="Arial" panose="020B0604020202020204" pitchFamily="34" charset="0"/>
              <a:buChar char="•"/>
            </a:pPr>
            <a:r>
              <a:rPr lang="en-US" dirty="0"/>
              <a:t>The perceptrons are essentially messengers, passing on the ratio of features that correlate with the classification vs the total number of features that the classification has.</a:t>
            </a:r>
          </a:p>
          <a:p>
            <a:pPr marL="285750" indent="-285750">
              <a:buFont typeface="Arial" panose="020B0604020202020204" pitchFamily="34" charset="0"/>
              <a:buChar char="•"/>
            </a:pPr>
            <a:r>
              <a:rPr lang="en-US" dirty="0"/>
              <a:t>For example, if 90% of those features exist then it is probably true that the input is the classification, rather than another input that only has 20% of the features of the classification.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It’s just as Helen Keller once said, “</a:t>
            </a:r>
            <a:r>
              <a:rPr lang="en-US" sz="4000" b="1" dirty="0"/>
              <a:t>Alone we can do so little; together we can do so much.” </a:t>
            </a:r>
            <a:r>
              <a:rPr lang="en-US" dirty="0"/>
              <a:t>and this is very true for perceptrons all around.</a:t>
            </a:r>
            <a:endParaRPr lang="en-IN" dirty="0"/>
          </a:p>
        </p:txBody>
      </p:sp>
    </p:spTree>
    <p:extLst>
      <p:ext uri="{BB962C8B-B14F-4D97-AF65-F5344CB8AC3E}">
        <p14:creationId xmlns:p14="http://schemas.microsoft.com/office/powerpoint/2010/main" val="125394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heavy" spc="-20" dirty="0" err="1">
                <a:uFill>
                  <a:solidFill>
                    <a:srgbClr val="000000"/>
                  </a:solidFill>
                </a:uFill>
                <a:latin typeface="Carlito"/>
                <a:cs typeface="Carlito"/>
              </a:rPr>
              <a:t>Perceptrons</a:t>
            </a:r>
            <a:endParaRPr lang="en-IN" dirty="0"/>
          </a:p>
        </p:txBody>
      </p:sp>
      <p:sp>
        <p:nvSpPr>
          <p:cNvPr id="7" name="object 4"/>
          <p:cNvSpPr txBox="1"/>
          <p:nvPr/>
        </p:nvSpPr>
        <p:spPr>
          <a:xfrm>
            <a:off x="893823" y="2062586"/>
            <a:ext cx="9846022" cy="307777"/>
          </a:xfrm>
          <a:prstGeom prst="rect">
            <a:avLst/>
          </a:prstGeom>
          <a:ln w="25400">
            <a:solidFill>
              <a:srgbClr val="000000"/>
            </a:solidFill>
          </a:ln>
        </p:spPr>
        <p:txBody>
          <a:bodyPr vert="horz" wrap="square" lIns="0" tIns="30480" rIns="0" bIns="0" rtlCol="0">
            <a:spAutoFit/>
          </a:bodyPr>
          <a:lstStyle/>
          <a:p>
            <a:pPr marL="90805">
              <a:lnSpc>
                <a:spcPct val="100000"/>
              </a:lnSpc>
              <a:spcBef>
                <a:spcPts val="240"/>
              </a:spcBef>
            </a:pPr>
            <a:r>
              <a:rPr sz="1800" dirty="0">
                <a:latin typeface="Carlito"/>
                <a:cs typeface="Carlito"/>
              </a:rPr>
              <a:t>A </a:t>
            </a:r>
            <a:r>
              <a:rPr sz="1800" spc="-10" dirty="0">
                <a:latin typeface="Carlito"/>
                <a:cs typeface="Carlito"/>
              </a:rPr>
              <a:t>perceptron </a:t>
            </a:r>
            <a:r>
              <a:rPr sz="1800" spc="-20" dirty="0">
                <a:latin typeface="Carlito"/>
                <a:cs typeface="Carlito"/>
              </a:rPr>
              <a:t>takes </a:t>
            </a:r>
            <a:r>
              <a:rPr sz="1800" spc="-10" dirty="0">
                <a:latin typeface="Carlito"/>
                <a:cs typeface="Carlito"/>
              </a:rPr>
              <a:t>several </a:t>
            </a:r>
            <a:r>
              <a:rPr sz="1800" dirty="0">
                <a:latin typeface="Carlito"/>
                <a:cs typeface="Carlito"/>
              </a:rPr>
              <a:t>binary </a:t>
            </a:r>
            <a:r>
              <a:rPr sz="1800" spc="-5" dirty="0">
                <a:latin typeface="Carlito"/>
                <a:cs typeface="Carlito"/>
              </a:rPr>
              <a:t>inputs, x1,x2,…, </a:t>
            </a:r>
            <a:r>
              <a:rPr sz="1800" dirty="0">
                <a:latin typeface="Carlito"/>
                <a:cs typeface="Carlito"/>
              </a:rPr>
              <a:t>and </a:t>
            </a:r>
            <a:r>
              <a:rPr sz="1800" spc="-10" dirty="0">
                <a:latin typeface="Carlito"/>
                <a:cs typeface="Carlito"/>
              </a:rPr>
              <a:t>produces </a:t>
            </a:r>
            <a:r>
              <a:rPr sz="1800" dirty="0">
                <a:latin typeface="Carlito"/>
                <a:cs typeface="Carlito"/>
              </a:rPr>
              <a:t>a </a:t>
            </a:r>
            <a:r>
              <a:rPr sz="1800" spc="-5" dirty="0">
                <a:latin typeface="Carlito"/>
                <a:cs typeface="Carlito"/>
              </a:rPr>
              <a:t>single </a:t>
            </a:r>
            <a:r>
              <a:rPr sz="1800" dirty="0">
                <a:latin typeface="Carlito"/>
                <a:cs typeface="Carlito"/>
              </a:rPr>
              <a:t>binary</a:t>
            </a:r>
            <a:r>
              <a:rPr sz="1800" spc="135" dirty="0">
                <a:latin typeface="Carlito"/>
                <a:cs typeface="Carlito"/>
              </a:rPr>
              <a:t> </a:t>
            </a:r>
            <a:r>
              <a:rPr sz="1800" spc="-5" dirty="0">
                <a:latin typeface="Carlito"/>
                <a:cs typeface="Carlito"/>
              </a:rPr>
              <a:t>output:</a:t>
            </a:r>
            <a:endParaRPr sz="1800" dirty="0">
              <a:latin typeface="Carlito"/>
              <a:cs typeface="Carlito"/>
            </a:endParaRPr>
          </a:p>
        </p:txBody>
      </p:sp>
      <p:sp>
        <p:nvSpPr>
          <p:cNvPr id="8" name="object 5"/>
          <p:cNvSpPr/>
          <p:nvPr/>
        </p:nvSpPr>
        <p:spPr>
          <a:xfrm>
            <a:off x="1345961" y="2891306"/>
            <a:ext cx="3403175" cy="1618118"/>
          </a:xfrm>
          <a:prstGeom prst="rect">
            <a:avLst/>
          </a:prstGeom>
          <a:blipFill>
            <a:blip r:embed="rId2" cstate="print"/>
            <a:stretch>
              <a:fillRect/>
            </a:stretch>
          </a:blipFill>
        </p:spPr>
        <p:txBody>
          <a:bodyPr wrap="square" lIns="0" tIns="0" rIns="0" bIns="0" rtlCol="0"/>
          <a:lstStyle/>
          <a:p>
            <a:endParaRPr/>
          </a:p>
        </p:txBody>
      </p:sp>
      <p:grpSp>
        <p:nvGrpSpPr>
          <p:cNvPr id="9" name="object 7"/>
          <p:cNvGrpSpPr/>
          <p:nvPr/>
        </p:nvGrpSpPr>
        <p:grpSpPr>
          <a:xfrm>
            <a:off x="6142008" y="2840243"/>
            <a:ext cx="4825946" cy="1395328"/>
            <a:chOff x="4363211" y="2644139"/>
            <a:chExt cx="4693920" cy="1249680"/>
          </a:xfrm>
        </p:grpSpPr>
        <p:sp>
          <p:nvSpPr>
            <p:cNvPr id="10" name="object 8"/>
            <p:cNvSpPr/>
            <p:nvPr/>
          </p:nvSpPr>
          <p:spPr>
            <a:xfrm>
              <a:off x="4363211" y="2644139"/>
              <a:ext cx="4693920" cy="1249680"/>
            </a:xfrm>
            <a:prstGeom prst="rect">
              <a:avLst/>
            </a:prstGeom>
            <a:blipFill>
              <a:blip r:embed="rId3" cstate="print"/>
              <a:stretch>
                <a:fillRect/>
              </a:stretch>
            </a:blipFill>
          </p:spPr>
          <p:txBody>
            <a:bodyPr wrap="square" lIns="0" tIns="0" rIns="0" bIns="0" rtlCol="0"/>
            <a:lstStyle/>
            <a:p>
              <a:endParaRPr/>
            </a:p>
          </p:txBody>
        </p:sp>
        <p:sp>
          <p:nvSpPr>
            <p:cNvPr id="11" name="object 9"/>
            <p:cNvSpPr/>
            <p:nvPr/>
          </p:nvSpPr>
          <p:spPr>
            <a:xfrm>
              <a:off x="4427981" y="2708918"/>
              <a:ext cx="4511230" cy="1067172"/>
            </a:xfrm>
            <a:prstGeom prst="rect">
              <a:avLst/>
            </a:prstGeom>
            <a:blipFill>
              <a:blip r:embed="rId4" cstate="print"/>
              <a:stretch>
                <a:fillRect/>
              </a:stretch>
            </a:blipFill>
          </p:spPr>
          <p:txBody>
            <a:bodyPr wrap="square" lIns="0" tIns="0" rIns="0" bIns="0" rtlCol="0"/>
            <a:lstStyle/>
            <a:p>
              <a:endParaRPr/>
            </a:p>
          </p:txBody>
        </p:sp>
        <p:sp>
          <p:nvSpPr>
            <p:cNvPr id="12" name="object 10"/>
            <p:cNvSpPr/>
            <p:nvPr/>
          </p:nvSpPr>
          <p:spPr>
            <a:xfrm>
              <a:off x="4408931" y="2689872"/>
              <a:ext cx="4549775" cy="1105535"/>
            </a:xfrm>
            <a:custGeom>
              <a:avLst/>
              <a:gdLst/>
              <a:ahLst/>
              <a:cxnLst/>
              <a:rect l="l" t="t" r="r" b="b"/>
              <a:pathLst>
                <a:path w="4549775" h="1105535">
                  <a:moveTo>
                    <a:pt x="0" y="0"/>
                  </a:moveTo>
                  <a:lnTo>
                    <a:pt x="4549330" y="0"/>
                  </a:lnTo>
                  <a:lnTo>
                    <a:pt x="4549330" y="1105268"/>
                  </a:lnTo>
                  <a:lnTo>
                    <a:pt x="0" y="1105268"/>
                  </a:lnTo>
                  <a:lnTo>
                    <a:pt x="0" y="0"/>
                  </a:lnTo>
                  <a:close/>
                </a:path>
              </a:pathLst>
            </a:custGeom>
            <a:ln w="38100">
              <a:solidFill>
                <a:srgbClr val="000000"/>
              </a:solidFill>
            </a:ln>
          </p:spPr>
          <p:txBody>
            <a:bodyPr wrap="square" lIns="0" tIns="0" rIns="0" bIns="0" rtlCol="0"/>
            <a:lstStyle/>
            <a:p>
              <a:endParaRPr/>
            </a:p>
          </p:txBody>
        </p:sp>
      </p:grpSp>
      <p:sp>
        <p:nvSpPr>
          <p:cNvPr id="3" name="Rectangle 2"/>
          <p:cNvSpPr/>
          <p:nvPr/>
        </p:nvSpPr>
        <p:spPr>
          <a:xfrm>
            <a:off x="1400355" y="5228705"/>
            <a:ext cx="8666672" cy="707886"/>
          </a:xfrm>
          <a:prstGeom prst="rect">
            <a:avLst/>
          </a:prstGeom>
        </p:spPr>
        <p:txBody>
          <a:bodyPr wrap="square">
            <a:spAutoFit/>
          </a:bodyPr>
          <a:lstStyle/>
          <a:p>
            <a:pPr marL="12700" marR="5080">
              <a:lnSpc>
                <a:spcPct val="100000"/>
              </a:lnSpc>
              <a:spcBef>
                <a:spcPts val="100"/>
              </a:spcBef>
            </a:pPr>
            <a:r>
              <a:rPr lang="en-US" spc="-5" dirty="0">
                <a:latin typeface="Carlito"/>
                <a:cs typeface="Carlito"/>
              </a:rPr>
              <a:t>The </a:t>
            </a:r>
            <a:r>
              <a:rPr lang="en-US" sz="2000" b="1" spc="-5" dirty="0">
                <a:latin typeface="Carlito"/>
                <a:cs typeface="Carlito"/>
              </a:rPr>
              <a:t>neuron's </a:t>
            </a:r>
            <a:r>
              <a:rPr lang="en-US" sz="2000" b="1" dirty="0">
                <a:latin typeface="Carlito"/>
                <a:cs typeface="Carlito"/>
              </a:rPr>
              <a:t>output, 0 or 1, </a:t>
            </a:r>
            <a:r>
              <a:rPr lang="en-US" spc="-5" dirty="0">
                <a:latin typeface="Carlito"/>
                <a:cs typeface="Carlito"/>
              </a:rPr>
              <a:t>is</a:t>
            </a:r>
            <a:r>
              <a:rPr lang="en-US" spc="-160" dirty="0">
                <a:latin typeface="Carlito"/>
                <a:cs typeface="Carlito"/>
              </a:rPr>
              <a:t> </a:t>
            </a:r>
            <a:r>
              <a:rPr lang="en-US" spc="-5" dirty="0">
                <a:latin typeface="Carlito"/>
                <a:cs typeface="Carlito"/>
              </a:rPr>
              <a:t>determined  by whether the </a:t>
            </a:r>
            <a:r>
              <a:rPr lang="en-US" spc="-10" dirty="0">
                <a:latin typeface="Carlito"/>
                <a:cs typeface="Carlito"/>
              </a:rPr>
              <a:t>weighted </a:t>
            </a:r>
            <a:r>
              <a:rPr lang="en-US" dirty="0">
                <a:latin typeface="Carlito"/>
                <a:cs typeface="Carlito"/>
              </a:rPr>
              <a:t>sum </a:t>
            </a:r>
            <a:r>
              <a:rPr lang="en-US" spc="-5" dirty="0">
                <a:latin typeface="Carlito"/>
                <a:cs typeface="Carlito"/>
              </a:rPr>
              <a:t>is less than or  </a:t>
            </a:r>
            <a:r>
              <a:rPr lang="en-US" spc="-15" dirty="0">
                <a:latin typeface="Carlito"/>
                <a:cs typeface="Carlito"/>
              </a:rPr>
              <a:t>greater </a:t>
            </a:r>
            <a:r>
              <a:rPr lang="en-US" spc="-5" dirty="0">
                <a:latin typeface="Carlito"/>
                <a:cs typeface="Carlito"/>
              </a:rPr>
              <a:t>than </a:t>
            </a:r>
            <a:r>
              <a:rPr lang="en-US" sz="2000" b="1" dirty="0">
                <a:solidFill>
                  <a:srgbClr val="C00000"/>
                </a:solidFill>
                <a:latin typeface="Carlito"/>
                <a:cs typeface="Carlito"/>
              </a:rPr>
              <a:t>some </a:t>
            </a:r>
            <a:r>
              <a:rPr lang="en-US" sz="2000" b="1" spc="-5" dirty="0">
                <a:solidFill>
                  <a:srgbClr val="C00000"/>
                </a:solidFill>
                <a:latin typeface="Carlito"/>
                <a:cs typeface="Carlito"/>
              </a:rPr>
              <a:t>threshold</a:t>
            </a:r>
            <a:r>
              <a:rPr lang="en-US" sz="2000" b="1" spc="-10" dirty="0">
                <a:solidFill>
                  <a:srgbClr val="C00000"/>
                </a:solidFill>
                <a:latin typeface="Carlito"/>
                <a:cs typeface="Carlito"/>
              </a:rPr>
              <a:t> value</a:t>
            </a:r>
            <a:r>
              <a:rPr lang="en-US" spc="-10" dirty="0">
                <a:latin typeface="Carlito"/>
                <a:cs typeface="Carlito"/>
              </a:rPr>
              <a:t> .</a:t>
            </a:r>
            <a:endParaRPr lang="en-US" dirty="0">
              <a:latin typeface="Carlito"/>
              <a:cs typeface="Carlito"/>
            </a:endParaRPr>
          </a:p>
        </p:txBody>
      </p:sp>
    </p:spTree>
    <p:extLst>
      <p:ext uri="{BB962C8B-B14F-4D97-AF65-F5344CB8AC3E}">
        <p14:creationId xmlns:p14="http://schemas.microsoft.com/office/powerpoint/2010/main" val="23534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Neural Network</a:t>
            </a:r>
          </a:p>
        </p:txBody>
      </p:sp>
      <p:sp>
        <p:nvSpPr>
          <p:cNvPr id="5" name="Rectangle 4"/>
          <p:cNvSpPr/>
          <p:nvPr/>
        </p:nvSpPr>
        <p:spPr>
          <a:xfrm>
            <a:off x="494580" y="2954772"/>
            <a:ext cx="4776159" cy="1856919"/>
          </a:xfrm>
          <a:prstGeom prst="rect">
            <a:avLst/>
          </a:prstGeom>
        </p:spPr>
        <p:txBody>
          <a:bodyPr wrap="square">
            <a:spAutoFit/>
          </a:bodyPr>
          <a:lstStyle/>
          <a:p>
            <a:pPr>
              <a:lnSpc>
                <a:spcPct val="100000"/>
              </a:lnSpc>
              <a:spcBef>
                <a:spcPts val="25"/>
              </a:spcBef>
            </a:pPr>
            <a:r>
              <a:rPr lang="en-US" sz="2200" b="1" dirty="0">
                <a:solidFill>
                  <a:srgbClr val="002060"/>
                </a:solidFill>
                <a:latin typeface="Carlito"/>
                <a:cs typeface="Carlito"/>
              </a:rPr>
              <a:t>The </a:t>
            </a:r>
            <a:r>
              <a:rPr lang="en-US" sz="2200" b="1" spc="-5" dirty="0">
                <a:solidFill>
                  <a:srgbClr val="002060"/>
                </a:solidFill>
                <a:uFill>
                  <a:solidFill>
                    <a:srgbClr val="002060"/>
                  </a:solidFill>
                </a:uFill>
                <a:latin typeface="Carlito"/>
                <a:cs typeface="Carlito"/>
              </a:rPr>
              <a:t>network </a:t>
            </a:r>
            <a:r>
              <a:rPr lang="en-US" sz="2200" b="1" dirty="0">
                <a:solidFill>
                  <a:srgbClr val="002060"/>
                </a:solidFill>
                <a:uFill>
                  <a:solidFill>
                    <a:srgbClr val="002060"/>
                  </a:solidFill>
                </a:uFill>
                <a:latin typeface="Carlito"/>
                <a:cs typeface="Carlito"/>
              </a:rPr>
              <a:t>has 3 </a:t>
            </a:r>
            <a:r>
              <a:rPr lang="en-US" sz="2200" b="1" spc="-10" dirty="0">
                <a:solidFill>
                  <a:srgbClr val="002060"/>
                </a:solidFill>
                <a:uFill>
                  <a:solidFill>
                    <a:srgbClr val="002060"/>
                  </a:solidFill>
                </a:uFill>
                <a:latin typeface="Carlito"/>
                <a:cs typeface="Carlito"/>
              </a:rPr>
              <a:t>components</a:t>
            </a:r>
            <a:endParaRPr lang="en-US" sz="2200" dirty="0">
              <a:latin typeface="Carlito"/>
              <a:cs typeface="Carlito"/>
            </a:endParaRPr>
          </a:p>
          <a:p>
            <a:pPr marL="198120" indent="-184785">
              <a:lnSpc>
                <a:spcPct val="100000"/>
              </a:lnSpc>
              <a:spcBef>
                <a:spcPts val="819"/>
              </a:spcBef>
              <a:buChar char="•"/>
              <a:tabLst>
                <a:tab pos="198755" algn="l"/>
              </a:tabLst>
            </a:pPr>
            <a:r>
              <a:rPr lang="en-US" sz="2200" b="1" dirty="0">
                <a:latin typeface="Carlito"/>
                <a:cs typeface="Carlito"/>
              </a:rPr>
              <a:t>Input</a:t>
            </a:r>
            <a:r>
              <a:rPr lang="en-US" sz="2200" b="1" spc="-35" dirty="0">
                <a:latin typeface="Carlito"/>
                <a:cs typeface="Carlito"/>
              </a:rPr>
              <a:t> </a:t>
            </a:r>
            <a:r>
              <a:rPr lang="en-US" sz="2200" b="1" spc="-20" dirty="0">
                <a:latin typeface="Carlito"/>
                <a:cs typeface="Carlito"/>
              </a:rPr>
              <a:t>layer : </a:t>
            </a:r>
            <a:endParaRPr lang="en-US" sz="2200" dirty="0">
              <a:latin typeface="Carlito"/>
              <a:cs typeface="Carlito"/>
            </a:endParaRPr>
          </a:p>
          <a:p>
            <a:pPr marL="198120" indent="-184785">
              <a:lnSpc>
                <a:spcPct val="100000"/>
              </a:lnSpc>
              <a:spcBef>
                <a:spcPts val="1200"/>
              </a:spcBef>
              <a:buChar char="•"/>
              <a:tabLst>
                <a:tab pos="198755" algn="l"/>
              </a:tabLst>
            </a:pPr>
            <a:r>
              <a:rPr lang="en-US" sz="2200" b="1" spc="-5" dirty="0">
                <a:latin typeface="Carlito"/>
                <a:cs typeface="Carlito"/>
              </a:rPr>
              <a:t>Hidden</a:t>
            </a:r>
            <a:r>
              <a:rPr lang="en-US" sz="2200" b="1" spc="-25" dirty="0">
                <a:latin typeface="Carlito"/>
                <a:cs typeface="Carlito"/>
              </a:rPr>
              <a:t> </a:t>
            </a:r>
            <a:r>
              <a:rPr lang="en-US" sz="2200" b="1" spc="-20" dirty="0">
                <a:latin typeface="Carlito"/>
                <a:cs typeface="Carlito"/>
              </a:rPr>
              <a:t>layer/layers</a:t>
            </a:r>
            <a:endParaRPr lang="en-US" sz="2200" dirty="0">
              <a:latin typeface="Carlito"/>
              <a:cs typeface="Carlito"/>
            </a:endParaRPr>
          </a:p>
          <a:p>
            <a:pPr marL="198120" indent="-184785">
              <a:lnSpc>
                <a:spcPct val="100000"/>
              </a:lnSpc>
              <a:spcBef>
                <a:spcPts val="1200"/>
              </a:spcBef>
              <a:buChar char="•"/>
              <a:tabLst>
                <a:tab pos="198755" algn="l"/>
              </a:tabLst>
            </a:pPr>
            <a:r>
              <a:rPr lang="en-US" sz="2200" b="1" dirty="0">
                <a:latin typeface="Carlito"/>
                <a:cs typeface="Carlito"/>
              </a:rPr>
              <a:t>Output</a:t>
            </a:r>
            <a:r>
              <a:rPr lang="en-US" sz="2200" b="1" spc="-50" dirty="0">
                <a:latin typeface="Carlito"/>
                <a:cs typeface="Carlito"/>
              </a:rPr>
              <a:t> </a:t>
            </a:r>
            <a:r>
              <a:rPr lang="en-US" sz="2200" b="1" spc="-20" dirty="0">
                <a:latin typeface="Carlito"/>
                <a:cs typeface="Carlito"/>
              </a:rPr>
              <a:t>layer</a:t>
            </a:r>
            <a:endParaRPr lang="en-US" sz="2200" dirty="0">
              <a:latin typeface="Carlito"/>
              <a:cs typeface="Carlito"/>
            </a:endParaRPr>
          </a:p>
        </p:txBody>
      </p:sp>
      <p:sp>
        <p:nvSpPr>
          <p:cNvPr id="6" name="object 4"/>
          <p:cNvSpPr/>
          <p:nvPr/>
        </p:nvSpPr>
        <p:spPr>
          <a:xfrm>
            <a:off x="5141343" y="2238780"/>
            <a:ext cx="6469465" cy="34505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5541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Parts of Neural Network</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A neural network has three basic sections or parts:</a:t>
            </a:r>
          </a:p>
          <a:p>
            <a:pPr marL="457200" indent="-342900" algn="just">
              <a:spcBef>
                <a:spcPts val="2000"/>
              </a:spcBef>
              <a:buSzPct val="100000"/>
              <a:buAutoNum type="arabicPeriod"/>
            </a:pPr>
            <a:r>
              <a:rPr lang="en-US" sz="2400" dirty="0">
                <a:solidFill>
                  <a:schemeClr val="tx1"/>
                </a:solidFill>
                <a:latin typeface="Cambria" panose="02040503050406030204" pitchFamily="18" charset="0"/>
                <a:ea typeface="Cambria" panose="02040503050406030204" pitchFamily="18" charset="0"/>
              </a:rPr>
              <a:t>Input layer</a:t>
            </a:r>
          </a:p>
          <a:p>
            <a:pPr marL="457200" indent="-342900" algn="just">
              <a:spcBef>
                <a:spcPts val="3000"/>
              </a:spcBef>
              <a:buSzPct val="100000"/>
              <a:buAutoNum type="arabicPeriod"/>
            </a:pPr>
            <a:r>
              <a:rPr lang="en-US" sz="2400" dirty="0">
                <a:solidFill>
                  <a:schemeClr val="tx1"/>
                </a:solidFill>
                <a:latin typeface="Cambria" panose="02040503050406030204" pitchFamily="18" charset="0"/>
                <a:ea typeface="Cambria" panose="02040503050406030204" pitchFamily="18" charset="0"/>
              </a:rPr>
              <a:t>Hidden layer(s)</a:t>
            </a:r>
          </a:p>
          <a:p>
            <a:pPr marL="457200" indent="-342900" algn="just">
              <a:spcBef>
                <a:spcPts val="3000"/>
              </a:spcBef>
              <a:buSzPct val="100000"/>
              <a:buAutoNum type="arabicPeriod"/>
            </a:pPr>
            <a:r>
              <a:rPr lang="en-US" sz="2400" dirty="0">
                <a:solidFill>
                  <a:schemeClr val="tx1"/>
                </a:solidFill>
                <a:latin typeface="Cambria" panose="02040503050406030204" pitchFamily="18" charset="0"/>
                <a:ea typeface="Cambria" panose="02040503050406030204" pitchFamily="18" charset="0"/>
              </a:rPr>
              <a:t>Output layer</a:t>
            </a:r>
          </a:p>
          <a:p>
            <a:pPr marL="457200" indent="-342900" algn="just">
              <a:spcBef>
                <a:spcPts val="3000"/>
              </a:spcBef>
              <a:buSzPct val="100000"/>
              <a:buAutoNum type="arabicPeriod"/>
            </a:pPr>
            <a:r>
              <a:rPr lang="en-US" sz="2400" dirty="0">
                <a:solidFill>
                  <a:schemeClr val="tx1"/>
                </a:solidFill>
                <a:latin typeface="Cambria" panose="02040503050406030204" pitchFamily="18" charset="0"/>
                <a:ea typeface="Cambria" panose="02040503050406030204" pitchFamily="18" charset="0"/>
              </a:rPr>
              <a:t>Activation Functions</a:t>
            </a:r>
          </a:p>
        </p:txBody>
      </p:sp>
    </p:spTree>
    <p:extLst>
      <p:ext uri="{BB962C8B-B14F-4D97-AF65-F5344CB8AC3E}">
        <p14:creationId xmlns:p14="http://schemas.microsoft.com/office/powerpoint/2010/main" val="345364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6DAD-B981-4F29-A5E4-CDB51AB31C7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2108CEA-87E4-488D-AD4E-0418A630B2E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A3B18FD-A7C5-410B-AF8F-BC45142F5D92}"/>
              </a:ext>
            </a:extLst>
          </p:cNvPr>
          <p:cNvPicPr>
            <a:picLocks noChangeAspect="1"/>
          </p:cNvPicPr>
          <p:nvPr/>
        </p:nvPicPr>
        <p:blipFill>
          <a:blip r:embed="rId2"/>
          <a:stretch>
            <a:fillRect/>
          </a:stretch>
        </p:blipFill>
        <p:spPr>
          <a:xfrm>
            <a:off x="692270" y="707807"/>
            <a:ext cx="10291287" cy="5442386"/>
          </a:xfrm>
          <a:prstGeom prst="rect">
            <a:avLst/>
          </a:prstGeom>
        </p:spPr>
      </p:pic>
    </p:spTree>
    <p:extLst>
      <p:ext uri="{BB962C8B-B14F-4D97-AF65-F5344CB8AC3E}">
        <p14:creationId xmlns:p14="http://schemas.microsoft.com/office/powerpoint/2010/main" val="250056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61" name="Google Shape;61;p13"/>
          <p:cNvGrpSpPr/>
          <p:nvPr/>
        </p:nvGrpSpPr>
        <p:grpSpPr>
          <a:xfrm>
            <a:off x="1943100" y="838200"/>
            <a:ext cx="8305800" cy="5181600"/>
            <a:chOff x="899150" y="939325"/>
            <a:chExt cx="7786354" cy="4169625"/>
          </a:xfrm>
        </p:grpSpPr>
        <p:grpSp>
          <p:nvGrpSpPr>
            <p:cNvPr id="62" name="Google Shape;62;p13"/>
            <p:cNvGrpSpPr/>
            <p:nvPr/>
          </p:nvGrpSpPr>
          <p:grpSpPr>
            <a:xfrm>
              <a:off x="1393338" y="1356701"/>
              <a:ext cx="6731338" cy="2925866"/>
              <a:chOff x="1160696" y="1182569"/>
              <a:chExt cx="7095328" cy="3232287"/>
            </a:xfrm>
          </p:grpSpPr>
          <p:grpSp>
            <p:nvGrpSpPr>
              <p:cNvPr id="63" name="Google Shape;63;p13"/>
              <p:cNvGrpSpPr/>
              <p:nvPr/>
            </p:nvGrpSpPr>
            <p:grpSpPr>
              <a:xfrm>
                <a:off x="1160696" y="1182569"/>
                <a:ext cx="7095328" cy="3232287"/>
                <a:chOff x="3180233" y="2310975"/>
                <a:chExt cx="3658053" cy="2140350"/>
              </a:xfrm>
            </p:grpSpPr>
            <p:sp>
              <p:nvSpPr>
                <p:cNvPr id="64" name="Google Shape;64;p13"/>
                <p:cNvSpPr/>
                <p:nvPr/>
              </p:nvSpPr>
              <p:spPr>
                <a:xfrm>
                  <a:off x="3180239" y="2310975"/>
                  <a:ext cx="516600" cy="5727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1</a:t>
                  </a:r>
                  <a:endParaRPr/>
                </a:p>
              </p:txBody>
            </p:sp>
            <p:sp>
              <p:nvSpPr>
                <p:cNvPr id="65" name="Google Shape;65;p13"/>
                <p:cNvSpPr/>
                <p:nvPr/>
              </p:nvSpPr>
              <p:spPr>
                <a:xfrm>
                  <a:off x="3180233" y="3083331"/>
                  <a:ext cx="516600" cy="5727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a1</a:t>
                  </a:r>
                  <a:endParaRPr/>
                </a:p>
              </p:txBody>
            </p:sp>
            <p:sp>
              <p:nvSpPr>
                <p:cNvPr id="66" name="Google Shape;66;p13"/>
                <p:cNvSpPr/>
                <p:nvPr/>
              </p:nvSpPr>
              <p:spPr>
                <a:xfrm>
                  <a:off x="3180239" y="3878625"/>
                  <a:ext cx="516600" cy="5727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a2</a:t>
                  </a:r>
                  <a:endParaRPr/>
                </a:p>
              </p:txBody>
            </p:sp>
            <p:sp>
              <p:nvSpPr>
                <p:cNvPr id="67" name="Google Shape;67;p13"/>
                <p:cNvSpPr/>
                <p:nvPr/>
              </p:nvSpPr>
              <p:spPr>
                <a:xfrm>
                  <a:off x="4865277" y="3009129"/>
                  <a:ext cx="516600" cy="572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b1</a:t>
                  </a:r>
                  <a:endParaRPr/>
                </a:p>
              </p:txBody>
            </p:sp>
            <p:sp>
              <p:nvSpPr>
                <p:cNvPr id="68" name="Google Shape;68;p13"/>
                <p:cNvSpPr/>
                <p:nvPr/>
              </p:nvSpPr>
              <p:spPr>
                <a:xfrm>
                  <a:off x="4876752" y="3722052"/>
                  <a:ext cx="516600" cy="572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b2</a:t>
                  </a:r>
                  <a:endParaRPr/>
                </a:p>
              </p:txBody>
            </p:sp>
            <p:sp>
              <p:nvSpPr>
                <p:cNvPr id="69" name="Google Shape;69;p13"/>
                <p:cNvSpPr/>
                <p:nvPr/>
              </p:nvSpPr>
              <p:spPr>
                <a:xfrm>
                  <a:off x="6321686" y="3420413"/>
                  <a:ext cx="516600" cy="572700"/>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c1</a:t>
                  </a:r>
                  <a:endParaRPr/>
                </a:p>
              </p:txBody>
            </p:sp>
            <p:cxnSp>
              <p:nvCxnSpPr>
                <p:cNvPr id="70" name="Google Shape;70;p13"/>
                <p:cNvCxnSpPr/>
                <p:nvPr/>
              </p:nvCxnSpPr>
              <p:spPr>
                <a:xfrm>
                  <a:off x="3708827" y="2603077"/>
                  <a:ext cx="1155300" cy="692400"/>
                </a:xfrm>
                <a:prstGeom prst="straightConnector1">
                  <a:avLst/>
                </a:prstGeom>
                <a:noFill/>
                <a:ln w="9525" cap="flat" cmpd="sng">
                  <a:solidFill>
                    <a:schemeClr val="dk2"/>
                  </a:solidFill>
                  <a:prstDash val="solid"/>
                  <a:round/>
                  <a:headEnd type="none" w="med" len="med"/>
                  <a:tailEnd type="triangle" w="med" len="med"/>
                </a:ln>
              </p:spPr>
            </p:cxnSp>
            <p:cxnSp>
              <p:nvCxnSpPr>
                <p:cNvPr id="71" name="Google Shape;71;p13"/>
                <p:cNvCxnSpPr/>
                <p:nvPr/>
              </p:nvCxnSpPr>
              <p:spPr>
                <a:xfrm>
                  <a:off x="3708251" y="2603500"/>
                  <a:ext cx="1168500" cy="1404900"/>
                </a:xfrm>
                <a:prstGeom prst="straightConnector1">
                  <a:avLst/>
                </a:prstGeom>
                <a:noFill/>
                <a:ln w="9525" cap="flat" cmpd="sng">
                  <a:solidFill>
                    <a:schemeClr val="dk2"/>
                  </a:solidFill>
                  <a:prstDash val="solid"/>
                  <a:round/>
                  <a:headEnd type="none" w="med" len="med"/>
                  <a:tailEnd type="triangle" w="med" len="med"/>
                </a:ln>
              </p:spPr>
            </p:cxnSp>
            <p:cxnSp>
              <p:nvCxnSpPr>
                <p:cNvPr id="72" name="Google Shape;72;p13"/>
                <p:cNvCxnSpPr>
                  <a:stCxn id="65" idx="6"/>
                  <a:endCxn id="67" idx="2"/>
                </p:cNvCxnSpPr>
                <p:nvPr/>
              </p:nvCxnSpPr>
              <p:spPr>
                <a:xfrm rot="10800000" flipH="1">
                  <a:off x="3696833" y="3295581"/>
                  <a:ext cx="1168500" cy="74100"/>
                </a:xfrm>
                <a:prstGeom prst="straightConnector1">
                  <a:avLst/>
                </a:prstGeom>
                <a:noFill/>
                <a:ln w="9525" cap="flat" cmpd="sng">
                  <a:solidFill>
                    <a:schemeClr val="dk2"/>
                  </a:solidFill>
                  <a:prstDash val="solid"/>
                  <a:round/>
                  <a:headEnd type="none" w="med" len="med"/>
                  <a:tailEnd type="triangle" w="med" len="med"/>
                </a:ln>
              </p:spPr>
            </p:cxnSp>
            <p:cxnSp>
              <p:nvCxnSpPr>
                <p:cNvPr id="73" name="Google Shape;73;p13"/>
                <p:cNvCxnSpPr>
                  <a:stCxn id="65" idx="6"/>
                  <a:endCxn id="68" idx="2"/>
                </p:cNvCxnSpPr>
                <p:nvPr/>
              </p:nvCxnSpPr>
              <p:spPr>
                <a:xfrm>
                  <a:off x="3696833" y="3369681"/>
                  <a:ext cx="1179900" cy="638700"/>
                </a:xfrm>
                <a:prstGeom prst="straightConnector1">
                  <a:avLst/>
                </a:prstGeom>
                <a:noFill/>
                <a:ln w="9525" cap="flat" cmpd="sng">
                  <a:solidFill>
                    <a:schemeClr val="dk2"/>
                  </a:solidFill>
                  <a:prstDash val="solid"/>
                  <a:round/>
                  <a:headEnd type="none" w="med" len="med"/>
                  <a:tailEnd type="triangle" w="med" len="med"/>
                </a:ln>
              </p:spPr>
            </p:cxnSp>
            <p:cxnSp>
              <p:nvCxnSpPr>
                <p:cNvPr id="74" name="Google Shape;74;p13"/>
                <p:cNvCxnSpPr>
                  <a:stCxn id="66" idx="6"/>
                </p:cNvCxnSpPr>
                <p:nvPr/>
              </p:nvCxnSpPr>
              <p:spPr>
                <a:xfrm rot="10800000" flipH="1">
                  <a:off x="3696839" y="3295275"/>
                  <a:ext cx="1167600" cy="86970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75;p13"/>
                <p:cNvCxnSpPr>
                  <a:stCxn id="66" idx="6"/>
                  <a:endCxn id="68" idx="2"/>
                </p:cNvCxnSpPr>
                <p:nvPr/>
              </p:nvCxnSpPr>
              <p:spPr>
                <a:xfrm rot="10800000" flipH="1">
                  <a:off x="3696839" y="4008375"/>
                  <a:ext cx="1179900" cy="156600"/>
                </a:xfrm>
                <a:prstGeom prst="straightConnector1">
                  <a:avLst/>
                </a:prstGeom>
                <a:noFill/>
                <a:ln w="9525" cap="flat" cmpd="sng">
                  <a:solidFill>
                    <a:schemeClr val="dk2"/>
                  </a:solidFill>
                  <a:prstDash val="solid"/>
                  <a:round/>
                  <a:headEnd type="none" w="med" len="med"/>
                  <a:tailEnd type="triangle" w="med" len="med"/>
                </a:ln>
              </p:spPr>
            </p:cxnSp>
            <p:cxnSp>
              <p:nvCxnSpPr>
                <p:cNvPr id="76" name="Google Shape;76;p13"/>
                <p:cNvCxnSpPr/>
                <p:nvPr/>
              </p:nvCxnSpPr>
              <p:spPr>
                <a:xfrm>
                  <a:off x="5381885" y="3289477"/>
                  <a:ext cx="937800" cy="417300"/>
                </a:xfrm>
                <a:prstGeom prst="straightConnector1">
                  <a:avLst/>
                </a:prstGeom>
                <a:noFill/>
                <a:ln w="9525" cap="flat" cmpd="sng">
                  <a:solidFill>
                    <a:schemeClr val="dk2"/>
                  </a:solidFill>
                  <a:prstDash val="solid"/>
                  <a:round/>
                  <a:headEnd type="none" w="med" len="med"/>
                  <a:tailEnd type="triangle" w="med" len="med"/>
                </a:ln>
              </p:spPr>
            </p:cxnSp>
            <p:cxnSp>
              <p:nvCxnSpPr>
                <p:cNvPr id="77" name="Google Shape;77;p13"/>
                <p:cNvCxnSpPr/>
                <p:nvPr/>
              </p:nvCxnSpPr>
              <p:spPr>
                <a:xfrm rot="10800000" flipH="1">
                  <a:off x="5390098" y="3706895"/>
                  <a:ext cx="929700" cy="301500"/>
                </a:xfrm>
                <a:prstGeom prst="straightConnector1">
                  <a:avLst/>
                </a:prstGeom>
                <a:noFill/>
                <a:ln w="9525" cap="flat" cmpd="sng">
                  <a:solidFill>
                    <a:schemeClr val="dk2"/>
                  </a:solidFill>
                  <a:prstDash val="solid"/>
                  <a:round/>
                  <a:headEnd type="none" w="med" len="med"/>
                  <a:tailEnd type="triangle" w="med" len="med"/>
                </a:ln>
              </p:spPr>
            </p:cxnSp>
          </p:grpSp>
          <p:sp>
            <p:nvSpPr>
              <p:cNvPr id="78" name="Google Shape;78;p13"/>
              <p:cNvSpPr/>
              <p:nvPr/>
            </p:nvSpPr>
            <p:spPr>
              <a:xfrm>
                <a:off x="2808752" y="1729975"/>
                <a:ext cx="382831" cy="389616"/>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b2</a:t>
                </a:r>
                <a:endParaRPr sz="900"/>
              </a:p>
            </p:txBody>
          </p:sp>
          <p:sp>
            <p:nvSpPr>
              <p:cNvPr id="79" name="Google Shape;79;p13"/>
              <p:cNvSpPr/>
              <p:nvPr/>
            </p:nvSpPr>
            <p:spPr>
              <a:xfrm>
                <a:off x="2785803" y="2195800"/>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b1</a:t>
                </a:r>
                <a:endParaRPr sz="900"/>
              </a:p>
            </p:txBody>
          </p:sp>
          <p:sp>
            <p:nvSpPr>
              <p:cNvPr id="80" name="Google Shape;80;p13"/>
              <p:cNvSpPr/>
              <p:nvPr/>
            </p:nvSpPr>
            <p:spPr>
              <a:xfrm>
                <a:off x="2785802" y="2930300"/>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w2</a:t>
                </a:r>
                <a:endParaRPr sz="900"/>
              </a:p>
            </p:txBody>
          </p:sp>
          <p:sp>
            <p:nvSpPr>
              <p:cNvPr id="81" name="Google Shape;81;p13"/>
              <p:cNvSpPr/>
              <p:nvPr/>
            </p:nvSpPr>
            <p:spPr>
              <a:xfrm>
                <a:off x="2785802" y="3369725"/>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w3</a:t>
                </a:r>
                <a:endParaRPr sz="900"/>
              </a:p>
            </p:txBody>
          </p:sp>
          <p:sp>
            <p:nvSpPr>
              <p:cNvPr id="82" name="Google Shape;82;p13"/>
              <p:cNvSpPr/>
              <p:nvPr/>
            </p:nvSpPr>
            <p:spPr>
              <a:xfrm>
                <a:off x="3487252" y="3636950"/>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w4</a:t>
                </a:r>
                <a:endParaRPr sz="900"/>
              </a:p>
            </p:txBody>
          </p:sp>
          <p:sp>
            <p:nvSpPr>
              <p:cNvPr id="83" name="Google Shape;83;p13"/>
              <p:cNvSpPr/>
              <p:nvPr/>
            </p:nvSpPr>
            <p:spPr>
              <a:xfrm>
                <a:off x="5993252" y="2721575"/>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w5</a:t>
                </a:r>
                <a:endParaRPr sz="900"/>
              </a:p>
            </p:txBody>
          </p:sp>
          <p:sp>
            <p:nvSpPr>
              <p:cNvPr id="84" name="Google Shape;84;p13"/>
              <p:cNvSpPr/>
              <p:nvPr/>
            </p:nvSpPr>
            <p:spPr>
              <a:xfrm>
                <a:off x="5993252" y="3369725"/>
                <a:ext cx="382800" cy="3897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w6</a:t>
                </a:r>
                <a:endParaRPr sz="900"/>
              </a:p>
            </p:txBody>
          </p:sp>
        </p:grpSp>
        <p:cxnSp>
          <p:nvCxnSpPr>
            <p:cNvPr id="85" name="Google Shape;85;p13"/>
            <p:cNvCxnSpPr>
              <a:stCxn id="64" idx="1"/>
            </p:cNvCxnSpPr>
            <p:nvPr/>
          </p:nvCxnSpPr>
          <p:spPr>
            <a:xfrm rot="10800000">
              <a:off x="1204664" y="1192951"/>
              <a:ext cx="327900" cy="278400"/>
            </a:xfrm>
            <a:prstGeom prst="straightConnector1">
              <a:avLst/>
            </a:prstGeom>
            <a:noFill/>
            <a:ln w="19050" cap="flat" cmpd="sng">
              <a:solidFill>
                <a:srgbClr val="000000"/>
              </a:solidFill>
              <a:prstDash val="solid"/>
              <a:round/>
              <a:headEnd type="none" w="med" len="med"/>
              <a:tailEnd type="none" w="med" len="med"/>
            </a:ln>
          </p:spPr>
        </p:cxnSp>
        <p:sp>
          <p:nvSpPr>
            <p:cNvPr id="86" name="Google Shape;86;p13"/>
            <p:cNvSpPr txBox="1"/>
            <p:nvPr/>
          </p:nvSpPr>
          <p:spPr>
            <a:xfrm>
              <a:off x="1273123" y="939325"/>
              <a:ext cx="12351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Bias Node</a:t>
              </a:r>
              <a:endParaRPr>
                <a:latin typeface="Garamond"/>
                <a:ea typeface="Garamond"/>
                <a:cs typeface="Garamond"/>
                <a:sym typeface="Garamond"/>
              </a:endParaRPr>
            </a:p>
          </p:txBody>
        </p:sp>
        <p:sp>
          <p:nvSpPr>
            <p:cNvPr id="87" name="Google Shape;87;p13"/>
            <p:cNvSpPr/>
            <p:nvPr/>
          </p:nvSpPr>
          <p:spPr>
            <a:xfrm>
              <a:off x="1031175" y="1019939"/>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1</a:t>
              </a:r>
              <a:endParaRPr sz="900">
                <a:solidFill>
                  <a:srgbClr val="FFFFFF"/>
                </a:solidFill>
              </a:endParaRPr>
            </a:p>
          </p:txBody>
        </p:sp>
        <p:cxnSp>
          <p:nvCxnSpPr>
            <p:cNvPr id="88" name="Google Shape;88;p13"/>
            <p:cNvCxnSpPr>
              <a:stCxn id="78" idx="0"/>
              <a:endCxn id="89" idx="2"/>
            </p:cNvCxnSpPr>
            <p:nvPr/>
          </p:nvCxnSpPr>
          <p:spPr>
            <a:xfrm rot="10800000" flipH="1">
              <a:off x="3138445" y="1464313"/>
              <a:ext cx="328800" cy="387900"/>
            </a:xfrm>
            <a:prstGeom prst="straightConnector1">
              <a:avLst/>
            </a:prstGeom>
            <a:noFill/>
            <a:ln w="19050" cap="flat" cmpd="sng">
              <a:solidFill>
                <a:srgbClr val="000000"/>
              </a:solidFill>
              <a:prstDash val="solid"/>
              <a:round/>
              <a:headEnd type="none" w="med" len="med"/>
              <a:tailEnd type="none" w="med" len="med"/>
            </a:ln>
          </p:spPr>
        </p:cxnSp>
        <p:sp>
          <p:nvSpPr>
            <p:cNvPr id="89" name="Google Shape;89;p13"/>
            <p:cNvSpPr/>
            <p:nvPr/>
          </p:nvSpPr>
          <p:spPr>
            <a:xfrm>
              <a:off x="3467382" y="1325096"/>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3</a:t>
              </a:r>
              <a:endParaRPr sz="900">
                <a:solidFill>
                  <a:srgbClr val="FFFFFF"/>
                </a:solidFill>
              </a:endParaRPr>
            </a:p>
          </p:txBody>
        </p:sp>
        <p:sp>
          <p:nvSpPr>
            <p:cNvPr id="90" name="Google Shape;90;p13"/>
            <p:cNvSpPr/>
            <p:nvPr/>
          </p:nvSpPr>
          <p:spPr>
            <a:xfrm>
              <a:off x="3666723" y="2551363"/>
              <a:ext cx="363000" cy="3525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t>w1</a:t>
              </a:r>
              <a:endParaRPr sz="900"/>
            </a:p>
          </p:txBody>
        </p:sp>
        <p:cxnSp>
          <p:nvCxnSpPr>
            <p:cNvPr id="91" name="Google Shape;91;p13"/>
            <p:cNvCxnSpPr>
              <a:stCxn id="90" idx="0"/>
              <a:endCxn id="89" idx="5"/>
            </p:cNvCxnSpPr>
            <p:nvPr/>
          </p:nvCxnSpPr>
          <p:spPr>
            <a:xfrm rot="10800000">
              <a:off x="3615723" y="1562863"/>
              <a:ext cx="232500" cy="988500"/>
            </a:xfrm>
            <a:prstGeom prst="straightConnector1">
              <a:avLst/>
            </a:prstGeom>
            <a:noFill/>
            <a:ln w="19050" cap="flat" cmpd="sng">
              <a:solidFill>
                <a:srgbClr val="000000"/>
              </a:solidFill>
              <a:prstDash val="solid"/>
              <a:round/>
              <a:headEnd type="none" w="med" len="med"/>
              <a:tailEnd type="none" w="med" len="med"/>
            </a:ln>
          </p:spPr>
        </p:cxnSp>
        <p:sp>
          <p:nvSpPr>
            <p:cNvPr id="92" name="Google Shape;92;p13"/>
            <p:cNvSpPr txBox="1"/>
            <p:nvPr/>
          </p:nvSpPr>
          <p:spPr>
            <a:xfrm>
              <a:off x="3687292" y="1216910"/>
              <a:ext cx="8928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Weight</a:t>
              </a:r>
              <a:endParaRPr>
                <a:latin typeface="Garamond"/>
                <a:ea typeface="Garamond"/>
                <a:cs typeface="Garamond"/>
                <a:sym typeface="Garamond"/>
              </a:endParaRPr>
            </a:p>
          </p:txBody>
        </p:sp>
        <p:cxnSp>
          <p:nvCxnSpPr>
            <p:cNvPr id="93" name="Google Shape;93;p13"/>
            <p:cNvCxnSpPr/>
            <p:nvPr/>
          </p:nvCxnSpPr>
          <p:spPr>
            <a:xfrm rot="10800000">
              <a:off x="7325003" y="1877743"/>
              <a:ext cx="240900" cy="1012200"/>
            </a:xfrm>
            <a:prstGeom prst="straightConnector1">
              <a:avLst/>
            </a:prstGeom>
            <a:noFill/>
            <a:ln w="19050" cap="flat" cmpd="sng">
              <a:solidFill>
                <a:srgbClr val="000000"/>
              </a:solidFill>
              <a:prstDash val="solid"/>
              <a:round/>
              <a:headEnd type="none" w="med" len="med"/>
              <a:tailEnd type="none" w="med" len="med"/>
            </a:ln>
          </p:spPr>
        </p:cxnSp>
        <p:sp>
          <p:nvSpPr>
            <p:cNvPr id="94" name="Google Shape;94;p13"/>
            <p:cNvSpPr/>
            <p:nvPr/>
          </p:nvSpPr>
          <p:spPr>
            <a:xfrm>
              <a:off x="7198360" y="1602681"/>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6</a:t>
              </a:r>
              <a:endParaRPr sz="900">
                <a:solidFill>
                  <a:srgbClr val="FFFFFF"/>
                </a:solidFill>
              </a:endParaRPr>
            </a:p>
          </p:txBody>
        </p:sp>
        <p:sp>
          <p:nvSpPr>
            <p:cNvPr id="95" name="Google Shape;95;p13"/>
            <p:cNvSpPr txBox="1"/>
            <p:nvPr/>
          </p:nvSpPr>
          <p:spPr>
            <a:xfrm>
              <a:off x="7482042" y="1475119"/>
              <a:ext cx="8928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Node</a:t>
              </a:r>
              <a:endParaRPr>
                <a:latin typeface="Garamond"/>
                <a:ea typeface="Garamond"/>
                <a:cs typeface="Garamond"/>
                <a:sym typeface="Garamond"/>
              </a:endParaRPr>
            </a:p>
          </p:txBody>
        </p:sp>
        <p:sp>
          <p:nvSpPr>
            <p:cNvPr id="96" name="Google Shape;96;p13"/>
            <p:cNvSpPr/>
            <p:nvPr/>
          </p:nvSpPr>
          <p:spPr>
            <a:xfrm rot="-5400000">
              <a:off x="1762254" y="3416725"/>
              <a:ext cx="344400" cy="1767300"/>
            </a:xfrm>
            <a:prstGeom prst="leftBracket">
              <a:avLst>
                <a:gd name="adj" fmla="val 8333"/>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97" name="Google Shape;97;p13"/>
            <p:cNvCxnSpPr>
              <a:endCxn id="96" idx="1"/>
            </p:cNvCxnSpPr>
            <p:nvPr/>
          </p:nvCxnSpPr>
          <p:spPr>
            <a:xfrm rot="10800000" flipH="1">
              <a:off x="1072554" y="4472575"/>
              <a:ext cx="861900" cy="424800"/>
            </a:xfrm>
            <a:prstGeom prst="straightConnector1">
              <a:avLst/>
            </a:prstGeom>
            <a:noFill/>
            <a:ln w="19050" cap="flat" cmpd="sng">
              <a:solidFill>
                <a:srgbClr val="000000"/>
              </a:solidFill>
              <a:prstDash val="solid"/>
              <a:round/>
              <a:headEnd type="none" w="med" len="med"/>
              <a:tailEnd type="none" w="med" len="med"/>
            </a:ln>
          </p:spPr>
        </p:cxnSp>
        <p:sp>
          <p:nvSpPr>
            <p:cNvPr id="98" name="Google Shape;98;p13"/>
            <p:cNvSpPr/>
            <p:nvPr/>
          </p:nvSpPr>
          <p:spPr>
            <a:xfrm>
              <a:off x="899150" y="4742939"/>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2</a:t>
              </a:r>
              <a:endParaRPr sz="900">
                <a:solidFill>
                  <a:srgbClr val="FFFFFF"/>
                </a:solidFill>
              </a:endParaRPr>
            </a:p>
          </p:txBody>
        </p:sp>
        <p:sp>
          <p:nvSpPr>
            <p:cNvPr id="99" name="Google Shape;99;p13"/>
            <p:cNvSpPr/>
            <p:nvPr/>
          </p:nvSpPr>
          <p:spPr>
            <a:xfrm rot="-5400000">
              <a:off x="4840530" y="3405244"/>
              <a:ext cx="344400" cy="1767300"/>
            </a:xfrm>
            <a:prstGeom prst="leftBracket">
              <a:avLst>
                <a:gd name="adj" fmla="val 8333"/>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00" name="Google Shape;100;p13"/>
            <p:cNvCxnSpPr>
              <a:endCxn id="99" idx="1"/>
            </p:cNvCxnSpPr>
            <p:nvPr/>
          </p:nvCxnSpPr>
          <p:spPr>
            <a:xfrm rot="10800000" flipH="1">
              <a:off x="4150830" y="4461094"/>
              <a:ext cx="861900" cy="424800"/>
            </a:xfrm>
            <a:prstGeom prst="straightConnector1">
              <a:avLst/>
            </a:prstGeom>
            <a:noFill/>
            <a:ln w="19050" cap="flat" cmpd="sng">
              <a:solidFill>
                <a:srgbClr val="000000"/>
              </a:solidFill>
              <a:prstDash val="solid"/>
              <a:round/>
              <a:headEnd type="none" w="med" len="med"/>
              <a:tailEnd type="none" w="med" len="med"/>
            </a:ln>
          </p:spPr>
        </p:cxnSp>
        <p:sp>
          <p:nvSpPr>
            <p:cNvPr id="101" name="Google Shape;101;p13"/>
            <p:cNvSpPr/>
            <p:nvPr/>
          </p:nvSpPr>
          <p:spPr>
            <a:xfrm>
              <a:off x="3977426" y="4731458"/>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4</a:t>
              </a:r>
              <a:endParaRPr sz="900">
                <a:solidFill>
                  <a:srgbClr val="FFFFFF"/>
                </a:solidFill>
              </a:endParaRPr>
            </a:p>
          </p:txBody>
        </p:sp>
        <p:sp>
          <p:nvSpPr>
            <p:cNvPr id="102" name="Google Shape;102;p13"/>
            <p:cNvSpPr/>
            <p:nvPr/>
          </p:nvSpPr>
          <p:spPr>
            <a:xfrm rot="-5400000">
              <a:off x="7629654" y="3352006"/>
              <a:ext cx="344400" cy="1767300"/>
            </a:xfrm>
            <a:prstGeom prst="leftBracket">
              <a:avLst>
                <a:gd name="adj" fmla="val 8333"/>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03" name="Google Shape;103;p13"/>
            <p:cNvCxnSpPr>
              <a:endCxn id="102" idx="1"/>
            </p:cNvCxnSpPr>
            <p:nvPr/>
          </p:nvCxnSpPr>
          <p:spPr>
            <a:xfrm rot="10800000" flipH="1">
              <a:off x="6939954" y="4407856"/>
              <a:ext cx="861900" cy="424800"/>
            </a:xfrm>
            <a:prstGeom prst="straightConnector1">
              <a:avLst/>
            </a:prstGeom>
            <a:noFill/>
            <a:ln w="19050" cap="flat" cmpd="sng">
              <a:solidFill>
                <a:srgbClr val="000000"/>
              </a:solidFill>
              <a:prstDash val="solid"/>
              <a:round/>
              <a:headEnd type="none" w="med" len="med"/>
              <a:tailEnd type="none" w="med" len="med"/>
            </a:ln>
          </p:spPr>
        </p:cxnSp>
        <p:sp>
          <p:nvSpPr>
            <p:cNvPr id="104" name="Google Shape;104;p13"/>
            <p:cNvSpPr/>
            <p:nvPr/>
          </p:nvSpPr>
          <p:spPr>
            <a:xfrm>
              <a:off x="6766550" y="4666739"/>
              <a:ext cx="173700" cy="278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900">
                  <a:solidFill>
                    <a:srgbClr val="FFFFFF"/>
                  </a:solidFill>
                </a:rPr>
                <a:t>5</a:t>
              </a:r>
              <a:endParaRPr sz="900">
                <a:solidFill>
                  <a:srgbClr val="FFFFFF"/>
                </a:solidFill>
              </a:endParaRPr>
            </a:p>
          </p:txBody>
        </p:sp>
        <p:sp>
          <p:nvSpPr>
            <p:cNvPr id="105" name="Google Shape;105;p13"/>
            <p:cNvSpPr txBox="1"/>
            <p:nvPr/>
          </p:nvSpPr>
          <p:spPr>
            <a:xfrm>
              <a:off x="1583001" y="4699150"/>
              <a:ext cx="15555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Input layer</a:t>
              </a:r>
              <a:endParaRPr>
                <a:latin typeface="Garamond"/>
                <a:ea typeface="Garamond"/>
                <a:cs typeface="Garamond"/>
                <a:sym typeface="Garamond"/>
              </a:endParaRPr>
            </a:p>
          </p:txBody>
        </p:sp>
        <p:sp>
          <p:nvSpPr>
            <p:cNvPr id="106" name="Google Shape;106;p13"/>
            <p:cNvSpPr txBox="1"/>
            <p:nvPr/>
          </p:nvSpPr>
          <p:spPr>
            <a:xfrm>
              <a:off x="4656300" y="4742950"/>
              <a:ext cx="11316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Hidden layer</a:t>
              </a:r>
              <a:endParaRPr>
                <a:latin typeface="Garamond"/>
                <a:ea typeface="Garamond"/>
                <a:cs typeface="Garamond"/>
                <a:sym typeface="Garamond"/>
              </a:endParaRPr>
            </a:p>
          </p:txBody>
        </p:sp>
        <p:sp>
          <p:nvSpPr>
            <p:cNvPr id="107" name="Google Shape;107;p13"/>
            <p:cNvSpPr txBox="1"/>
            <p:nvPr/>
          </p:nvSpPr>
          <p:spPr>
            <a:xfrm>
              <a:off x="7358125" y="4666750"/>
              <a:ext cx="1131600" cy="366000"/>
            </a:xfrm>
            <a:prstGeom prst="rect">
              <a:avLst/>
            </a:prstGeom>
            <a:noFill/>
            <a:ln>
              <a:noFill/>
            </a:ln>
          </p:spPr>
          <p:txBody>
            <a:bodyPr spcFirstLastPara="1" wrap="square" lIns="91425" tIns="91425" rIns="91425" bIns="91425" anchor="t" anchorCtr="0">
              <a:noAutofit/>
            </a:bodyPr>
            <a:lstStyle/>
            <a:p>
              <a:r>
                <a:rPr lang="en-GB">
                  <a:latin typeface="Garamond"/>
                  <a:ea typeface="Garamond"/>
                  <a:cs typeface="Garamond"/>
                  <a:sym typeface="Garamond"/>
                </a:rPr>
                <a:t>Output layer</a:t>
              </a:r>
              <a:endParaRPr>
                <a:latin typeface="Garamond"/>
                <a:ea typeface="Garamond"/>
                <a:cs typeface="Garamond"/>
                <a:sym typeface="Garamond"/>
              </a:endParaRPr>
            </a:p>
          </p:txBody>
        </p:sp>
      </p:grpSp>
      <p:sp>
        <p:nvSpPr>
          <p:cNvPr id="5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Parts of Neural Network</a:t>
            </a:r>
          </a:p>
        </p:txBody>
      </p:sp>
    </p:spTree>
    <p:extLst>
      <p:ext uri="{BB962C8B-B14F-4D97-AF65-F5344CB8AC3E}">
        <p14:creationId xmlns:p14="http://schemas.microsoft.com/office/powerpoint/2010/main" val="372672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Neural Network</a:t>
            </a:r>
          </a:p>
        </p:txBody>
      </p:sp>
      <p:sp>
        <p:nvSpPr>
          <p:cNvPr id="5" name="Rectangle 4"/>
          <p:cNvSpPr/>
          <p:nvPr/>
        </p:nvSpPr>
        <p:spPr>
          <a:xfrm>
            <a:off x="287546" y="2588902"/>
            <a:ext cx="6303035" cy="3385542"/>
          </a:xfrm>
          <a:prstGeom prst="rect">
            <a:avLst/>
          </a:prstGeom>
        </p:spPr>
        <p:txBody>
          <a:bodyPr wrap="square">
            <a:spAutoFit/>
          </a:bodyPr>
          <a:lstStyle/>
          <a:p>
            <a:pPr marL="342900" indent="-342900">
              <a:buFont typeface="Arial" panose="020B0604020202020204" pitchFamily="34" charset="0"/>
              <a:buChar char="•"/>
            </a:pPr>
            <a:r>
              <a:rPr lang="en-US" sz="2200" b="1" dirty="0">
                <a:latin typeface="Carlito"/>
                <a:cs typeface="Carlito"/>
              </a:rPr>
              <a:t>Input</a:t>
            </a:r>
            <a:r>
              <a:rPr lang="en-US" sz="2200" b="1" spc="-35" dirty="0">
                <a:latin typeface="Carlito"/>
                <a:cs typeface="Carlito"/>
              </a:rPr>
              <a:t> </a:t>
            </a:r>
            <a:r>
              <a:rPr lang="en-US" sz="2200" b="1" spc="-20" dirty="0">
                <a:latin typeface="Carlito"/>
                <a:cs typeface="Carlito"/>
              </a:rPr>
              <a:t>layer : </a:t>
            </a:r>
            <a:r>
              <a:rPr lang="en-US" sz="2400" dirty="0"/>
              <a:t> </a:t>
            </a:r>
            <a:r>
              <a:rPr lang="en-US" sz="1400" dirty="0"/>
              <a:t>Input</a:t>
            </a:r>
            <a:r>
              <a:rPr lang="en-US" sz="1400" b="1" dirty="0"/>
              <a:t> </a:t>
            </a:r>
            <a:r>
              <a:rPr lang="en-US" sz="1400" dirty="0"/>
              <a:t>units</a:t>
            </a:r>
            <a:r>
              <a:rPr lang="en-US" sz="1400" b="1" dirty="0"/>
              <a:t> </a:t>
            </a:r>
            <a:r>
              <a:rPr lang="en-US" sz="1400" dirty="0"/>
              <a:t>are designed to receive various forms of information from the outside world that the network will attempt to learn about, recognize, or otherwise process  and are together referred to as the “Input Layer”. No computation is performed in any of the Input nodes they just pass on the information to the hidden nodes.</a:t>
            </a:r>
            <a:endParaRPr lang="en-US" sz="2200" dirty="0">
              <a:latin typeface="Carlito"/>
              <a:cs typeface="Carlito"/>
            </a:endParaRPr>
          </a:p>
          <a:p>
            <a:pPr marL="356235" indent="-342900">
              <a:lnSpc>
                <a:spcPct val="100000"/>
              </a:lnSpc>
              <a:spcBef>
                <a:spcPts val="1200"/>
              </a:spcBef>
              <a:buFont typeface="Arial" panose="020B0604020202020204" pitchFamily="34" charset="0"/>
              <a:buChar char="•"/>
              <a:tabLst>
                <a:tab pos="198755" algn="l"/>
              </a:tabLst>
            </a:pPr>
            <a:r>
              <a:rPr lang="en-US" sz="2200" b="1" spc="-5" dirty="0">
                <a:latin typeface="Carlito"/>
                <a:cs typeface="Carlito"/>
              </a:rPr>
              <a:t>Hidden</a:t>
            </a:r>
            <a:r>
              <a:rPr lang="en-US" sz="2200" b="1" spc="-25" dirty="0">
                <a:latin typeface="Carlito"/>
                <a:cs typeface="Carlito"/>
              </a:rPr>
              <a:t> </a:t>
            </a:r>
            <a:r>
              <a:rPr lang="en-US" sz="2200" b="1" spc="-20" dirty="0">
                <a:latin typeface="Carlito"/>
                <a:cs typeface="Carlito"/>
              </a:rPr>
              <a:t>layer/layers : </a:t>
            </a:r>
            <a:r>
              <a:rPr lang="en-US" sz="1400" dirty="0"/>
              <a:t>The Hidden nodes have no direct connection with the outside world (hence the name “hidden”). They perform computations and transfer information from the input nodes to the output nodes. A collection of hidden nodes forms a “Hidden Layer”. </a:t>
            </a:r>
            <a:endParaRPr lang="en-US" sz="1400" dirty="0">
              <a:latin typeface="Carlito"/>
              <a:cs typeface="Carlito"/>
            </a:endParaRPr>
          </a:p>
          <a:p>
            <a:pPr marL="356235" indent="-342900">
              <a:lnSpc>
                <a:spcPct val="100000"/>
              </a:lnSpc>
              <a:spcBef>
                <a:spcPts val="1200"/>
              </a:spcBef>
              <a:buFont typeface="Arial" panose="020B0604020202020204" pitchFamily="34" charset="0"/>
              <a:buChar char="•"/>
              <a:tabLst>
                <a:tab pos="198755" algn="l"/>
              </a:tabLst>
            </a:pPr>
            <a:r>
              <a:rPr lang="en-US" sz="2200" b="1" dirty="0">
                <a:latin typeface="Carlito"/>
                <a:cs typeface="Carlito"/>
              </a:rPr>
              <a:t>Output</a:t>
            </a:r>
            <a:r>
              <a:rPr lang="en-US" sz="2200" b="1" spc="-50" dirty="0">
                <a:latin typeface="Carlito"/>
                <a:cs typeface="Carlito"/>
              </a:rPr>
              <a:t> </a:t>
            </a:r>
            <a:r>
              <a:rPr lang="en-US" sz="2200" b="1" spc="-20" dirty="0">
                <a:latin typeface="Carlito"/>
                <a:cs typeface="Carlito"/>
              </a:rPr>
              <a:t>layer : </a:t>
            </a:r>
            <a:r>
              <a:rPr lang="en-US" sz="1400" dirty="0"/>
              <a:t>The Output nodes are collectively referred to as the “Output Layer” and are responsible for computations and transferring information from the network to the outside world.</a:t>
            </a:r>
            <a:endParaRPr lang="en-US" sz="1400" dirty="0">
              <a:latin typeface="Carlito"/>
              <a:cs typeface="Carlito"/>
            </a:endParaRPr>
          </a:p>
        </p:txBody>
      </p:sp>
      <p:pic>
        <p:nvPicPr>
          <p:cNvPr id="4098" name="Picture 2" descr="https://lh6.googleusercontent.com/z0lcW_OnL1-3lRR8fBe17eO-Uw5cFjVCMMp_netRllvwYPdwDRtHtxqA-Tb5tVNB9fDDDsDMvbBijTPMrzi1qZNyg6iCGSUhQ1R3x6WjUyqjxc-gbTVkCpGMO01RkAV7PfQCQah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172" y="2395802"/>
            <a:ext cx="5361676" cy="37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9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Input node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An input node contains the input of the network</a:t>
            </a:r>
          </a:p>
          <a:p>
            <a:pPr marL="114300" algn="just">
              <a:buSzPct val="125000"/>
            </a:pPr>
            <a:r>
              <a:rPr lang="en-US" sz="2400" dirty="0">
                <a:solidFill>
                  <a:schemeClr val="tx1"/>
                </a:solidFill>
                <a:latin typeface="Cambria" panose="02040503050406030204" pitchFamily="18" charset="0"/>
                <a:ea typeface="Cambria" panose="02040503050406030204" pitchFamily="18" charset="0"/>
              </a:rPr>
              <a:t> </a:t>
            </a: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An input node is located within the input layer, which is the first layer of the neural network</a:t>
            </a:r>
          </a:p>
          <a:p>
            <a:pPr marL="114300" algn="just">
              <a:buSzPct val="125000"/>
            </a:pPr>
            <a:r>
              <a:rPr lang="en-US" sz="2400" dirty="0">
                <a:solidFill>
                  <a:schemeClr val="tx1"/>
                </a:solidFill>
                <a:latin typeface="Cambria" panose="02040503050406030204" pitchFamily="18" charset="0"/>
                <a:ea typeface="Cambria" panose="02040503050406030204" pitchFamily="18" charset="0"/>
              </a:rPr>
              <a:t> </a:t>
            </a: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Each input node represents a single dimension and is often called a feature, and all features are stored within a vector</a:t>
            </a:r>
          </a:p>
          <a:p>
            <a:pPr marL="114300" algn="just">
              <a:buSzPct val="125000"/>
            </a:pPr>
            <a:r>
              <a:rPr lang="en-US" sz="2400" dirty="0">
                <a:solidFill>
                  <a:schemeClr val="tx1"/>
                </a:solidFill>
                <a:latin typeface="Cambria" panose="02040503050406030204" pitchFamily="18" charset="0"/>
                <a:ea typeface="Cambria" panose="02040503050406030204" pitchFamily="18" charset="0"/>
              </a:rPr>
              <a:t> </a:t>
            </a: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For example if you have an image of 16X16 pixels as input, you have a total of 256 input nodes</a:t>
            </a:r>
          </a:p>
        </p:txBody>
      </p:sp>
    </p:spTree>
    <p:extLst>
      <p:ext uri="{BB962C8B-B14F-4D97-AF65-F5344CB8AC3E}">
        <p14:creationId xmlns:p14="http://schemas.microsoft.com/office/powerpoint/2010/main" val="49080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5"/>
          <p:cNvSpPr txBox="1">
            <a:spLocks noGrp="1"/>
          </p:cNvSpPr>
          <p:nvPr>
            <p:ph type="body" idx="1"/>
          </p:nvPr>
        </p:nvSpPr>
        <p:spPr>
          <a:xfrm>
            <a:off x="1752600" y="990600"/>
            <a:ext cx="7332900" cy="4800600"/>
          </a:xfrm>
          <a:prstGeom prst="rect">
            <a:avLst/>
          </a:prstGeom>
        </p:spPr>
        <p:txBody>
          <a:bodyPr spcFirstLastPara="1" vert="horz" wrap="square" lIns="91425" tIns="91425" rIns="91425" bIns="91425" rtlCol="0" anchor="t" anchorCtr="0">
            <a:noAutofit/>
          </a:bodyPr>
          <a:lstStyle/>
          <a:p>
            <a:pPr marL="0" indent="0" algn="just">
              <a:buNone/>
            </a:pPr>
            <a:r>
              <a:rPr lang="en-GB" sz="2400" dirty="0">
                <a:latin typeface="Cambria" panose="02040503050406030204" pitchFamily="18" charset="0"/>
                <a:ea typeface="Cambria" panose="02040503050406030204" pitchFamily="18" charset="0"/>
              </a:rPr>
              <a:t>There are multiple ways to describe an input vector. Some of them are as follows:</a:t>
            </a:r>
            <a:endParaRPr sz="2400" dirty="0">
              <a:latin typeface="Cambria" panose="02040503050406030204" pitchFamily="18" charset="0"/>
              <a:ea typeface="Cambria" panose="02040503050406030204" pitchFamily="18" charset="0"/>
            </a:endParaRPr>
          </a:p>
          <a:p>
            <a:pPr algn="just">
              <a:spcBef>
                <a:spcPts val="3000"/>
              </a:spcBef>
              <a:buClr>
                <a:srgbClr val="3C3C3B"/>
              </a:buClr>
              <a:buSzPct val="100000"/>
              <a:buAutoNum type="arabicPeriod"/>
            </a:pPr>
            <a:r>
              <a:rPr lang="en-GB" sz="2400" dirty="0">
                <a:latin typeface="Cambria" panose="02040503050406030204" pitchFamily="18" charset="0"/>
                <a:ea typeface="Cambria" panose="02040503050406030204" pitchFamily="18" charset="0"/>
              </a:rPr>
              <a:t>Nodes</a:t>
            </a:r>
            <a:endParaRPr sz="2400" dirty="0">
              <a:latin typeface="Cambria" panose="02040503050406030204" pitchFamily="18" charset="0"/>
              <a:ea typeface="Cambria" panose="02040503050406030204" pitchFamily="18" charset="0"/>
            </a:endParaRPr>
          </a:p>
          <a:p>
            <a:pPr algn="just">
              <a:spcBef>
                <a:spcPts val="3000"/>
              </a:spcBef>
              <a:buClr>
                <a:srgbClr val="3C3C3B"/>
              </a:buClr>
              <a:buSzPct val="100000"/>
              <a:buAutoNum type="arabicPeriod"/>
            </a:pPr>
            <a:r>
              <a:rPr lang="en-GB" sz="2400" dirty="0">
                <a:latin typeface="Cambria" panose="02040503050406030204" pitchFamily="18" charset="0"/>
                <a:ea typeface="Cambria" panose="02040503050406030204" pitchFamily="18" charset="0"/>
              </a:rPr>
              <a:t>Features</a:t>
            </a:r>
            <a:endParaRPr sz="2400" dirty="0">
              <a:latin typeface="Cambria" panose="02040503050406030204" pitchFamily="18" charset="0"/>
              <a:ea typeface="Cambria" panose="02040503050406030204" pitchFamily="18" charset="0"/>
            </a:endParaRPr>
          </a:p>
          <a:p>
            <a:pPr algn="just">
              <a:spcBef>
                <a:spcPts val="3000"/>
              </a:spcBef>
              <a:buClr>
                <a:srgbClr val="3C3C3B"/>
              </a:buClr>
              <a:buSzPct val="100000"/>
              <a:buAutoNum type="arabicPeriod"/>
            </a:pPr>
            <a:r>
              <a:rPr lang="en-GB" sz="2400" dirty="0">
                <a:latin typeface="Cambria" panose="02040503050406030204" pitchFamily="18" charset="0"/>
                <a:ea typeface="Cambria" panose="02040503050406030204" pitchFamily="18" charset="0"/>
              </a:rPr>
              <a:t>Dimensions</a:t>
            </a:r>
            <a:endParaRPr sz="2400" dirty="0">
              <a:latin typeface="Cambria" panose="02040503050406030204" pitchFamily="18" charset="0"/>
              <a:ea typeface="Cambria" panose="02040503050406030204" pitchFamily="18" charset="0"/>
            </a:endParaRPr>
          </a:p>
        </p:txBody>
      </p:sp>
      <p:grpSp>
        <p:nvGrpSpPr>
          <p:cNvPr id="3" name="Group 2"/>
          <p:cNvGrpSpPr/>
          <p:nvPr/>
        </p:nvGrpSpPr>
        <p:grpSpPr>
          <a:xfrm>
            <a:off x="4267200" y="2209800"/>
            <a:ext cx="6096000" cy="3733800"/>
            <a:chOff x="3588476" y="2831986"/>
            <a:chExt cx="5068175" cy="2663700"/>
          </a:xfrm>
        </p:grpSpPr>
        <p:pic>
          <p:nvPicPr>
            <p:cNvPr id="120" name="Google Shape;120;p15"/>
            <p:cNvPicPr preferRelativeResize="0"/>
            <p:nvPr/>
          </p:nvPicPr>
          <p:blipFill>
            <a:blip r:embed="rId3">
              <a:alphaModFix/>
            </a:blip>
            <a:stretch>
              <a:fillRect/>
            </a:stretch>
          </p:blipFill>
          <p:spPr>
            <a:xfrm>
              <a:off x="3588476" y="2874626"/>
              <a:ext cx="5068175" cy="2602175"/>
            </a:xfrm>
            <a:prstGeom prst="rect">
              <a:avLst/>
            </a:prstGeom>
            <a:noFill/>
            <a:ln>
              <a:noFill/>
            </a:ln>
          </p:spPr>
        </p:pic>
        <p:sp>
          <p:nvSpPr>
            <p:cNvPr id="121" name="Google Shape;121;p15"/>
            <p:cNvSpPr/>
            <p:nvPr/>
          </p:nvSpPr>
          <p:spPr>
            <a:xfrm>
              <a:off x="3611437" y="2831986"/>
              <a:ext cx="1268100" cy="266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Input node</a:t>
            </a:r>
          </a:p>
        </p:txBody>
      </p:sp>
    </p:spTree>
    <p:extLst>
      <p:ext uri="{BB962C8B-B14F-4D97-AF65-F5344CB8AC3E}">
        <p14:creationId xmlns:p14="http://schemas.microsoft.com/office/powerpoint/2010/main" val="393928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Input node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buSzPct val="125000"/>
            </a:pPr>
            <a:r>
              <a:rPr lang="en-US" sz="2400" dirty="0">
                <a:solidFill>
                  <a:schemeClr val="tx1"/>
                </a:solidFill>
                <a:latin typeface="Cambria" panose="02040503050406030204" pitchFamily="18" charset="0"/>
                <a:ea typeface="Cambria" panose="02040503050406030204" pitchFamily="18" charset="0"/>
              </a:rPr>
              <a:t>Input is always numerical. If the input is not numerical, then by default it is always converted. For example:</a:t>
            </a:r>
          </a:p>
          <a:p>
            <a:pPr marL="457200" indent="-342900" algn="just">
              <a:spcBef>
                <a:spcPts val="3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Images are always  converted to grayscale, and each pixel is measured on a scale of 0 to 1 for intensity</a:t>
            </a:r>
          </a:p>
          <a:p>
            <a:pPr marL="457200" indent="-342900" algn="just">
              <a:spcBef>
                <a:spcPts val="1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Text is converted to numbers. For example, male/female might be converted to 1 or 0 respectively </a:t>
            </a:r>
          </a:p>
          <a:p>
            <a:pPr marL="457200" indent="-342900" algn="just">
              <a:spcBef>
                <a:spcPts val="1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Sound is converted to numbers that represent amplitude across time, with 0 (Zero) when silent and 1 when loud</a:t>
            </a:r>
          </a:p>
        </p:txBody>
      </p:sp>
    </p:spTree>
    <p:extLst>
      <p:ext uri="{BB962C8B-B14F-4D97-AF65-F5344CB8AC3E}">
        <p14:creationId xmlns:p14="http://schemas.microsoft.com/office/powerpoint/2010/main" val="417908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981E-9D89-4DC6-8FE6-8F79249DB64E}"/>
              </a:ext>
            </a:extLst>
          </p:cNvPr>
          <p:cNvSpPr>
            <a:spLocks noGrp="1"/>
          </p:cNvSpPr>
          <p:nvPr>
            <p:ph type="title"/>
          </p:nvPr>
        </p:nvSpPr>
        <p:spPr/>
        <p:txBody>
          <a:bodyPr/>
          <a:lstStyle/>
          <a:p>
            <a:r>
              <a:rPr lang="en-US" dirty="0"/>
              <a:t>AI - Explained</a:t>
            </a:r>
            <a:endParaRPr lang="en-IN" dirty="0"/>
          </a:p>
        </p:txBody>
      </p:sp>
      <p:pic>
        <p:nvPicPr>
          <p:cNvPr id="5" name="Content Placeholder 4">
            <a:extLst>
              <a:ext uri="{FF2B5EF4-FFF2-40B4-BE49-F238E27FC236}">
                <a16:creationId xmlns:a16="http://schemas.microsoft.com/office/drawing/2014/main" id="{E484E055-3A80-41E0-99A4-EAB40D3A3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065" y="2093976"/>
            <a:ext cx="9636541" cy="4051300"/>
          </a:xfrm>
        </p:spPr>
      </p:pic>
    </p:spTree>
    <p:extLst>
      <p:ext uri="{BB962C8B-B14F-4D97-AF65-F5344CB8AC3E}">
        <p14:creationId xmlns:p14="http://schemas.microsoft.com/office/powerpoint/2010/main" val="147902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E3C2-4654-46D2-850E-89CED1DBD8B1}"/>
              </a:ext>
            </a:extLst>
          </p:cNvPr>
          <p:cNvSpPr>
            <a:spLocks noGrp="1"/>
          </p:cNvSpPr>
          <p:nvPr>
            <p:ph type="title"/>
          </p:nvPr>
        </p:nvSpPr>
        <p:spPr>
          <a:xfrm>
            <a:off x="1166667" y="2624328"/>
            <a:ext cx="10058400" cy="1609344"/>
          </a:xfrm>
        </p:spPr>
        <p:txBody>
          <a:bodyPr/>
          <a:lstStyle/>
          <a:p>
            <a:r>
              <a:rPr lang="en-US" dirty="0"/>
              <a:t>GO TO THE PDF and come back</a:t>
            </a:r>
            <a:endParaRPr lang="en-IN" dirty="0"/>
          </a:p>
        </p:txBody>
      </p:sp>
    </p:spTree>
    <p:extLst>
      <p:ext uri="{BB962C8B-B14F-4D97-AF65-F5344CB8AC3E}">
        <p14:creationId xmlns:p14="http://schemas.microsoft.com/office/powerpoint/2010/main" val="322858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Hidden Layer</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Hidden layer is a layer of nodes between the input and output layers</a:t>
            </a:r>
          </a:p>
          <a:p>
            <a:pPr marL="457200" indent="-342900" algn="just">
              <a:spcBef>
                <a:spcPts val="3000"/>
              </a:spcBef>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There can either be a single hidden layer or multiple hidden layers in a network </a:t>
            </a:r>
          </a:p>
          <a:p>
            <a:pPr marL="457200" indent="-342900" algn="just">
              <a:spcBef>
                <a:spcPts val="3000"/>
              </a:spcBef>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Multiple hidden layer is what the term deep learning refers to </a:t>
            </a:r>
          </a:p>
        </p:txBody>
      </p:sp>
    </p:spTree>
    <p:extLst>
      <p:ext uri="{BB962C8B-B14F-4D97-AF65-F5344CB8AC3E}">
        <p14:creationId xmlns:p14="http://schemas.microsoft.com/office/powerpoint/2010/main" val="940777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18"/>
          <p:cNvSpPr txBox="1">
            <a:spLocks noGrp="1"/>
          </p:cNvSpPr>
          <p:nvPr>
            <p:ph type="body" idx="1"/>
          </p:nvPr>
        </p:nvSpPr>
        <p:spPr>
          <a:xfrm>
            <a:off x="1752600" y="736571"/>
            <a:ext cx="7332900" cy="1524000"/>
          </a:xfrm>
          <a:prstGeom prst="rect">
            <a:avLst/>
          </a:prstGeom>
        </p:spPr>
        <p:txBody>
          <a:bodyPr spcFirstLastPara="1" vert="horz" wrap="square" lIns="91425" tIns="91425" rIns="91425" bIns="91425" rtlCol="0" anchor="t" anchorCtr="0">
            <a:noAutofit/>
          </a:bodyPr>
          <a:lstStyle/>
          <a:p>
            <a:pPr marL="0" indent="0" algn="just">
              <a:buNone/>
            </a:pPr>
            <a:r>
              <a:rPr lang="en-GB" sz="2400" dirty="0">
                <a:latin typeface="Cambria" panose="02040503050406030204" pitchFamily="18" charset="0"/>
                <a:ea typeface="Cambria" panose="02040503050406030204" pitchFamily="18" charset="0"/>
              </a:rPr>
              <a:t>A hidden node is a node within a hidden layer </a:t>
            </a:r>
            <a:endParaRPr sz="2400" dirty="0">
              <a:latin typeface="Cambria" panose="02040503050406030204" pitchFamily="18" charset="0"/>
              <a:ea typeface="Cambria" panose="02040503050406030204" pitchFamily="18" charset="0"/>
            </a:endParaRPr>
          </a:p>
          <a:p>
            <a:pPr marL="0" indent="0" algn="just">
              <a:spcBef>
                <a:spcPts val="3000"/>
              </a:spcBef>
              <a:spcAft>
                <a:spcPts val="3000"/>
              </a:spcAft>
              <a:buNone/>
            </a:pPr>
            <a:r>
              <a:rPr lang="en-GB" sz="2400" dirty="0">
                <a:latin typeface="Cambria" panose="02040503050406030204" pitchFamily="18" charset="0"/>
                <a:ea typeface="Cambria" panose="02040503050406030204" pitchFamily="18" charset="0"/>
              </a:rPr>
              <a:t>A hidden layer can have many hidden nodes</a:t>
            </a:r>
            <a:endParaRPr sz="2400" dirty="0">
              <a:latin typeface="Cambria" panose="02040503050406030204" pitchFamily="18" charset="0"/>
              <a:ea typeface="Cambria" panose="02040503050406030204" pitchFamily="18" charset="0"/>
            </a:endParaRPr>
          </a:p>
        </p:txBody>
      </p:sp>
      <p:grpSp>
        <p:nvGrpSpPr>
          <p:cNvPr id="140" name="Google Shape;140;p18"/>
          <p:cNvGrpSpPr/>
          <p:nvPr/>
        </p:nvGrpSpPr>
        <p:grpSpPr>
          <a:xfrm>
            <a:off x="2771656" y="2133600"/>
            <a:ext cx="6648688" cy="4191000"/>
            <a:chOff x="4846175" y="1680318"/>
            <a:chExt cx="3936749" cy="2021275"/>
          </a:xfrm>
        </p:grpSpPr>
        <p:pic>
          <p:nvPicPr>
            <p:cNvPr id="141" name="Google Shape;141;p18"/>
            <p:cNvPicPr preferRelativeResize="0"/>
            <p:nvPr/>
          </p:nvPicPr>
          <p:blipFill>
            <a:blip r:embed="rId3">
              <a:alphaModFix/>
            </a:blip>
            <a:stretch>
              <a:fillRect/>
            </a:stretch>
          </p:blipFill>
          <p:spPr>
            <a:xfrm>
              <a:off x="4846175" y="1680318"/>
              <a:ext cx="3936749" cy="2021275"/>
            </a:xfrm>
            <a:prstGeom prst="rect">
              <a:avLst/>
            </a:prstGeom>
            <a:noFill/>
            <a:ln>
              <a:noFill/>
            </a:ln>
          </p:spPr>
        </p:pic>
        <p:sp>
          <p:nvSpPr>
            <p:cNvPr id="142" name="Google Shape;142;p18"/>
            <p:cNvSpPr/>
            <p:nvPr/>
          </p:nvSpPr>
          <p:spPr>
            <a:xfrm>
              <a:off x="6417900" y="2096025"/>
              <a:ext cx="918300" cy="1390539"/>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Hidden Node</a:t>
            </a:r>
          </a:p>
        </p:txBody>
      </p:sp>
    </p:spTree>
    <p:extLst>
      <p:ext uri="{BB962C8B-B14F-4D97-AF65-F5344CB8AC3E}">
        <p14:creationId xmlns:p14="http://schemas.microsoft.com/office/powerpoint/2010/main" val="4068517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3" name="Group 2"/>
          <p:cNvGrpSpPr/>
          <p:nvPr/>
        </p:nvGrpSpPr>
        <p:grpSpPr>
          <a:xfrm>
            <a:off x="1962150" y="762000"/>
            <a:ext cx="8267700" cy="5638800"/>
            <a:chOff x="952926" y="2135075"/>
            <a:chExt cx="6440851" cy="3360700"/>
          </a:xfrm>
        </p:grpSpPr>
        <p:pic>
          <p:nvPicPr>
            <p:cNvPr id="147" name="Google Shape;147;p19"/>
            <p:cNvPicPr preferRelativeResize="0"/>
            <p:nvPr/>
          </p:nvPicPr>
          <p:blipFill>
            <a:blip r:embed="rId3">
              <a:alphaModFix/>
            </a:blip>
            <a:stretch>
              <a:fillRect/>
            </a:stretch>
          </p:blipFill>
          <p:spPr>
            <a:xfrm>
              <a:off x="952926" y="2135075"/>
              <a:ext cx="6440851" cy="3306950"/>
            </a:xfrm>
            <a:prstGeom prst="rect">
              <a:avLst/>
            </a:prstGeom>
            <a:noFill/>
            <a:ln>
              <a:noFill/>
            </a:ln>
          </p:spPr>
        </p:pic>
        <p:sp>
          <p:nvSpPr>
            <p:cNvPr id="149" name="Google Shape;149;p19"/>
            <p:cNvSpPr/>
            <p:nvPr/>
          </p:nvSpPr>
          <p:spPr>
            <a:xfrm>
              <a:off x="5591250" y="2418675"/>
              <a:ext cx="1802400" cy="3077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Output Node</a:t>
            </a:r>
          </a:p>
        </p:txBody>
      </p:sp>
    </p:spTree>
    <p:extLst>
      <p:ext uri="{BB962C8B-B14F-4D97-AF65-F5344CB8AC3E}">
        <p14:creationId xmlns:p14="http://schemas.microsoft.com/office/powerpoint/2010/main" val="370537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Output node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An output node is a node within an output layer</a:t>
            </a:r>
          </a:p>
          <a:p>
            <a:pPr marL="457200" indent="-342900" algn="just">
              <a:spcBef>
                <a:spcPts val="3000"/>
              </a:spcBef>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There can be single or multiple output nodes depending on the objective of the network </a:t>
            </a:r>
          </a:p>
          <a:p>
            <a:pPr marL="457200" indent="-342900" algn="just">
              <a:spcBef>
                <a:spcPts val="3000"/>
              </a:spcBef>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For example, if a network exists to classify handwritten digits from 0 to 9, there would be 10 output nodes</a:t>
            </a:r>
          </a:p>
          <a:p>
            <a:pPr marL="457200" indent="-342900" algn="just">
              <a:spcBef>
                <a:spcPts val="3000"/>
              </a:spcBef>
              <a:buClr>
                <a:srgbClr val="3C3C3B"/>
              </a:buClr>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Similar to the input of a network, the output is a vector</a:t>
            </a:r>
          </a:p>
        </p:txBody>
      </p:sp>
    </p:spTree>
    <p:extLst>
      <p:ext uri="{BB962C8B-B14F-4D97-AF65-F5344CB8AC3E}">
        <p14:creationId xmlns:p14="http://schemas.microsoft.com/office/powerpoint/2010/main" val="1373818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a:spLocks noGrp="1"/>
          </p:cNvSpPr>
          <p:nvPr>
            <p:ph type="body" idx="1"/>
          </p:nvPr>
        </p:nvSpPr>
        <p:spPr>
          <a:xfrm>
            <a:off x="1600200" y="685800"/>
            <a:ext cx="7924800" cy="2940000"/>
          </a:xfrm>
          <a:prstGeom prst="rect">
            <a:avLst/>
          </a:prstGeom>
        </p:spPr>
        <p:txBody>
          <a:bodyPr spcFirstLastPara="1" vert="horz" wrap="square" lIns="91425" tIns="91425" rIns="91425" bIns="91425" rtlCol="0" anchor="t" anchorCtr="0">
            <a:noAutofit/>
          </a:bodyPr>
          <a:lstStyle/>
          <a:p>
            <a:pPr marL="0" indent="0" algn="just">
              <a:buNone/>
            </a:pPr>
            <a:r>
              <a:rPr lang="en-GB" sz="2400" dirty="0">
                <a:latin typeface="Cambria" panose="02040503050406030204" pitchFamily="18" charset="0"/>
                <a:ea typeface="Cambria" panose="02040503050406030204" pitchFamily="18" charset="0"/>
              </a:rPr>
              <a:t>A weight is a variable that sits on an edge between nodes</a:t>
            </a:r>
            <a:endParaRPr sz="2400" dirty="0">
              <a:latin typeface="Cambria" panose="02040503050406030204" pitchFamily="18" charset="0"/>
              <a:ea typeface="Cambria" panose="02040503050406030204" pitchFamily="18" charset="0"/>
            </a:endParaRPr>
          </a:p>
          <a:p>
            <a:pPr marL="0" indent="0" algn="just">
              <a:spcBef>
                <a:spcPts val="3000"/>
              </a:spcBef>
              <a:spcAft>
                <a:spcPts val="3000"/>
              </a:spcAft>
              <a:buNone/>
            </a:pPr>
            <a:r>
              <a:rPr lang="en-GB" sz="2400" dirty="0">
                <a:latin typeface="Cambria" panose="02040503050406030204" pitchFamily="18" charset="0"/>
                <a:ea typeface="Cambria" panose="02040503050406030204" pitchFamily="18" charset="0"/>
              </a:rPr>
              <a:t>Weights are important because they are the primary tuning knob that is used to train a network</a:t>
            </a:r>
            <a:endParaRPr sz="2400" dirty="0">
              <a:latin typeface="Cambria" panose="02040503050406030204" pitchFamily="18" charset="0"/>
              <a:ea typeface="Cambria" panose="02040503050406030204" pitchFamily="18" charset="0"/>
            </a:endParaRPr>
          </a:p>
        </p:txBody>
      </p:sp>
      <p:grpSp>
        <p:nvGrpSpPr>
          <p:cNvPr id="2" name="Group 1"/>
          <p:cNvGrpSpPr/>
          <p:nvPr/>
        </p:nvGrpSpPr>
        <p:grpSpPr>
          <a:xfrm>
            <a:off x="2781301" y="2438400"/>
            <a:ext cx="6629401" cy="3810000"/>
            <a:chOff x="1257300" y="2438400"/>
            <a:chExt cx="6629401" cy="3810000"/>
          </a:xfrm>
        </p:grpSpPr>
        <p:grpSp>
          <p:nvGrpSpPr>
            <p:cNvPr id="162" name="Google Shape;162;p21"/>
            <p:cNvGrpSpPr/>
            <p:nvPr/>
          </p:nvGrpSpPr>
          <p:grpSpPr>
            <a:xfrm>
              <a:off x="1257300" y="2438400"/>
              <a:ext cx="6629401" cy="3810000"/>
              <a:chOff x="1803637" y="2160700"/>
              <a:chExt cx="5585926" cy="2867999"/>
            </a:xfrm>
          </p:grpSpPr>
          <p:pic>
            <p:nvPicPr>
              <p:cNvPr id="163" name="Google Shape;163;p21"/>
              <p:cNvPicPr preferRelativeResize="0"/>
              <p:nvPr/>
            </p:nvPicPr>
            <p:blipFill>
              <a:blip r:embed="rId3">
                <a:alphaModFix/>
              </a:blip>
              <a:stretch>
                <a:fillRect/>
              </a:stretch>
            </p:blipFill>
            <p:spPr>
              <a:xfrm>
                <a:off x="1803637" y="2160700"/>
                <a:ext cx="5585926" cy="2867999"/>
              </a:xfrm>
              <a:prstGeom prst="rect">
                <a:avLst/>
              </a:prstGeom>
              <a:noFill/>
              <a:ln>
                <a:noFill/>
              </a:ln>
            </p:spPr>
          </p:pic>
          <p:sp>
            <p:nvSpPr>
              <p:cNvPr id="164" name="Google Shape;164;p21"/>
              <p:cNvSpPr/>
              <p:nvPr/>
            </p:nvSpPr>
            <p:spPr>
              <a:xfrm>
                <a:off x="3214700" y="2265250"/>
                <a:ext cx="998700" cy="2063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65" name="Google Shape;165;p21"/>
            <p:cNvSpPr/>
            <p:nvPr/>
          </p:nvSpPr>
          <p:spPr>
            <a:xfrm>
              <a:off x="5320088" y="4114750"/>
              <a:ext cx="597000" cy="941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8"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Weight value</a:t>
            </a:r>
          </a:p>
        </p:txBody>
      </p:sp>
    </p:spTree>
    <p:extLst>
      <p:ext uri="{BB962C8B-B14F-4D97-AF65-F5344CB8AC3E}">
        <p14:creationId xmlns:p14="http://schemas.microsoft.com/office/powerpoint/2010/main" val="3224327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Weight value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Algorithms are typically used to assign random weights for a neural network</a:t>
            </a:r>
          </a:p>
          <a:p>
            <a:pPr marL="457200" indent="-342900" algn="just">
              <a:buSzPct val="125000"/>
              <a:buFont typeface="Arial" panose="020B0604020202020204" pitchFamily="34" charset="0"/>
              <a:buChar char="•"/>
            </a:pPr>
            <a:endParaRPr lang="en-US" sz="2400" dirty="0">
              <a:solidFill>
                <a:schemeClr val="tx1"/>
              </a:solidFill>
              <a:latin typeface="Cambria" panose="02040503050406030204" pitchFamily="18" charset="0"/>
              <a:ea typeface="Cambria" panose="02040503050406030204" pitchFamily="18" charset="0"/>
            </a:endParaRP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 popular range is between -1 to 1 </a:t>
            </a:r>
          </a:p>
        </p:txBody>
      </p:sp>
    </p:spTree>
    <p:extLst>
      <p:ext uri="{BB962C8B-B14F-4D97-AF65-F5344CB8AC3E}">
        <p14:creationId xmlns:p14="http://schemas.microsoft.com/office/powerpoint/2010/main" val="65779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23"/>
          <p:cNvSpPr txBox="1">
            <a:spLocks noGrp="1"/>
          </p:cNvSpPr>
          <p:nvPr>
            <p:ph type="body" idx="1"/>
          </p:nvPr>
        </p:nvSpPr>
        <p:spPr>
          <a:xfrm>
            <a:off x="1600200" y="793800"/>
            <a:ext cx="8839200" cy="2940000"/>
          </a:xfrm>
          <a:prstGeom prst="rect">
            <a:avLst/>
          </a:prstGeom>
        </p:spPr>
        <p:txBody>
          <a:bodyPr spcFirstLastPara="1" vert="horz" wrap="square" lIns="91425" tIns="91425" rIns="91425" bIns="91425" rtlCol="0" anchor="t" anchorCtr="0">
            <a:noAutofit/>
          </a:bodyPr>
          <a:lstStyle/>
          <a:p>
            <a:pPr marL="0" indent="0" algn="just">
              <a:spcAft>
                <a:spcPts val="3000"/>
              </a:spcAft>
              <a:buNone/>
            </a:pPr>
            <a:r>
              <a:rPr lang="en-GB" sz="2400" dirty="0">
                <a:latin typeface="Cambria" panose="02040503050406030204" pitchFamily="18" charset="0"/>
                <a:ea typeface="Cambria" panose="02040503050406030204" pitchFamily="18" charset="0"/>
              </a:rPr>
              <a:t>A bias node is an extra node added to the each hidden and output layer, and it connects to every node within each respective layer</a:t>
            </a:r>
            <a:endParaRPr sz="2400" dirty="0">
              <a:latin typeface="Cambria" panose="02040503050406030204" pitchFamily="18" charset="0"/>
              <a:ea typeface="Cambria" panose="02040503050406030204" pitchFamily="18" charset="0"/>
            </a:endParaRPr>
          </a:p>
        </p:txBody>
      </p:sp>
      <p:grpSp>
        <p:nvGrpSpPr>
          <p:cNvPr id="4" name="Group 3"/>
          <p:cNvGrpSpPr/>
          <p:nvPr/>
        </p:nvGrpSpPr>
        <p:grpSpPr>
          <a:xfrm>
            <a:off x="2590800" y="1752600"/>
            <a:ext cx="7010400" cy="4343400"/>
            <a:chOff x="1480562" y="2801043"/>
            <a:chExt cx="5585926" cy="2939982"/>
          </a:xfrm>
        </p:grpSpPr>
        <p:grpSp>
          <p:nvGrpSpPr>
            <p:cNvPr id="3" name="Group 2"/>
            <p:cNvGrpSpPr/>
            <p:nvPr/>
          </p:nvGrpSpPr>
          <p:grpSpPr>
            <a:xfrm>
              <a:off x="1480562" y="2801043"/>
              <a:ext cx="5585926" cy="2939982"/>
              <a:chOff x="1480562" y="2801043"/>
              <a:chExt cx="5585926" cy="2939982"/>
            </a:xfrm>
          </p:grpSpPr>
          <p:pic>
            <p:nvPicPr>
              <p:cNvPr id="176" name="Google Shape;176;p23"/>
              <p:cNvPicPr preferRelativeResize="0"/>
              <p:nvPr/>
            </p:nvPicPr>
            <p:blipFill>
              <a:blip r:embed="rId3">
                <a:alphaModFix/>
              </a:blip>
              <a:stretch>
                <a:fillRect/>
              </a:stretch>
            </p:blipFill>
            <p:spPr>
              <a:xfrm>
                <a:off x="1480562" y="2873026"/>
                <a:ext cx="5585926" cy="2867999"/>
              </a:xfrm>
              <a:prstGeom prst="rect">
                <a:avLst/>
              </a:prstGeom>
              <a:noFill/>
              <a:ln>
                <a:noFill/>
              </a:ln>
            </p:spPr>
          </p:pic>
          <p:sp>
            <p:nvSpPr>
              <p:cNvPr id="179" name="Google Shape;179;p23"/>
              <p:cNvSpPr/>
              <p:nvPr/>
            </p:nvSpPr>
            <p:spPr>
              <a:xfrm>
                <a:off x="1595850" y="2801043"/>
                <a:ext cx="998700" cy="106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80" name="Google Shape;180;p23"/>
            <p:cNvSpPr/>
            <p:nvPr/>
          </p:nvSpPr>
          <p:spPr>
            <a:xfrm>
              <a:off x="2847300" y="3459663"/>
              <a:ext cx="459300" cy="658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Bias value</a:t>
            </a:r>
          </a:p>
        </p:txBody>
      </p:sp>
    </p:spTree>
    <p:extLst>
      <p:ext uri="{BB962C8B-B14F-4D97-AF65-F5344CB8AC3E}">
        <p14:creationId xmlns:p14="http://schemas.microsoft.com/office/powerpoint/2010/main" val="3388364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Bias value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400" dirty="0">
                <a:solidFill>
                  <a:schemeClr val="tx1"/>
                </a:solidFill>
                <a:latin typeface="Cambria" panose="02040503050406030204" pitchFamily="18" charset="0"/>
                <a:ea typeface="Cambria" panose="02040503050406030204" pitchFamily="18" charset="0"/>
              </a:rPr>
              <a:t>It typically has a constant value of 1 or -1 and has a weights on its connecting edge</a:t>
            </a:r>
          </a:p>
          <a:p>
            <a:pPr algn="just">
              <a:spcBef>
                <a:spcPts val="3000"/>
              </a:spcBef>
              <a:spcAft>
                <a:spcPts val="3000"/>
              </a:spcAft>
            </a:pPr>
            <a:r>
              <a:rPr lang="en-US" sz="2400" dirty="0">
                <a:solidFill>
                  <a:schemeClr val="tx1"/>
                </a:solidFill>
                <a:latin typeface="Cambria" panose="02040503050406030204" pitchFamily="18" charset="0"/>
                <a:ea typeface="Cambria" panose="02040503050406030204" pitchFamily="18" charset="0"/>
              </a:rPr>
              <a:t>The bias provides every node in a neural network with a trainable constant value  ( 1 or -1) </a:t>
            </a:r>
          </a:p>
        </p:txBody>
      </p:sp>
    </p:spTree>
    <p:extLst>
      <p:ext uri="{BB962C8B-B14F-4D97-AF65-F5344CB8AC3E}">
        <p14:creationId xmlns:p14="http://schemas.microsoft.com/office/powerpoint/2010/main" val="1204357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Activation Function</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The activation function is a mathematical “gate” in between the input feeding the current neuron and its output going to the next layer</a:t>
            </a:r>
          </a:p>
          <a:p>
            <a:pPr lvl="0" algn="just"/>
            <a:endParaRPr lang="en-US" sz="2400" dirty="0">
              <a:solidFill>
                <a:schemeClr val="tx1"/>
              </a:solidFill>
              <a:latin typeface="Cambria" panose="02040503050406030204" pitchFamily="18" charset="0"/>
              <a:ea typeface="Cambria" panose="02040503050406030204" pitchFamily="18" charset="0"/>
            </a:endParaRPr>
          </a:p>
          <a:p>
            <a:pPr lvl="0" algn="just"/>
            <a:r>
              <a:rPr lang="en-US" sz="2400" dirty="0">
                <a:solidFill>
                  <a:schemeClr val="tx1"/>
                </a:solidFill>
                <a:latin typeface="Cambria" panose="02040503050406030204" pitchFamily="18" charset="0"/>
                <a:ea typeface="Cambria" panose="02040503050406030204" pitchFamily="18" charset="0"/>
              </a:rPr>
              <a:t>It can be as simple as a step function that turns the neuron output on and off, depending on a rule or threshold</a:t>
            </a:r>
          </a:p>
          <a:p>
            <a:pPr lvl="0" algn="just"/>
            <a:endParaRPr lang="en-US" sz="2400" dirty="0">
              <a:solidFill>
                <a:schemeClr val="tx1"/>
              </a:solidFill>
              <a:latin typeface="Cambria" panose="02040503050406030204" pitchFamily="18" charset="0"/>
              <a:ea typeface="Cambria" panose="02040503050406030204" pitchFamily="18" charset="0"/>
            </a:endParaRPr>
          </a:p>
          <a:p>
            <a:pPr lvl="0" algn="just"/>
            <a:r>
              <a:rPr lang="en-US" sz="2400" dirty="0">
                <a:solidFill>
                  <a:schemeClr val="tx1"/>
                </a:solidFill>
                <a:latin typeface="Cambria" panose="02040503050406030204" pitchFamily="18" charset="0"/>
                <a:ea typeface="Cambria" panose="02040503050406030204" pitchFamily="18" charset="0"/>
              </a:rPr>
              <a:t>Or it can be a transformation that maps the input signals into output signals that are needed for the neural network to function</a:t>
            </a:r>
          </a:p>
        </p:txBody>
      </p:sp>
    </p:spTree>
    <p:extLst>
      <p:ext uri="{BB962C8B-B14F-4D97-AF65-F5344CB8AC3E}">
        <p14:creationId xmlns:p14="http://schemas.microsoft.com/office/powerpoint/2010/main" val="381891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79D2-2CA7-1548-704A-C53B82910A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13DDFE-7854-6970-FD06-0DFD9EF7FCD0}"/>
              </a:ext>
            </a:extLst>
          </p:cNvPr>
          <p:cNvSpPr>
            <a:spLocks noGrp="1"/>
          </p:cNvSpPr>
          <p:nvPr>
            <p:ph idx="1"/>
          </p:nvPr>
        </p:nvSpPr>
        <p:spPr/>
        <p:txBody>
          <a:bodyPr/>
          <a:lstStyle/>
          <a:p>
            <a:endParaRPr lang="en-US"/>
          </a:p>
        </p:txBody>
      </p:sp>
      <p:pic>
        <p:nvPicPr>
          <p:cNvPr id="1028" name="Picture 4" descr="A comparative view of AI, machine learning, deep learning, and... |  Download Scientific Diagram">
            <a:extLst>
              <a:ext uri="{FF2B5EF4-FFF2-40B4-BE49-F238E27FC236}">
                <a16:creationId xmlns:a16="http://schemas.microsoft.com/office/drawing/2014/main" id="{1A8B5BA1-1DD4-D4F1-C5DB-A4D8C86FE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610" y="273594"/>
            <a:ext cx="9752542" cy="631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11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Activation Function</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Gradually, neural networks use non-linear activation functions, which can help the network learn complex data, compute and learn almost any function representing a question, and provide accurate predictions.</a:t>
            </a:r>
          </a:p>
        </p:txBody>
      </p:sp>
    </p:spTree>
    <p:extLst>
      <p:ext uri="{BB962C8B-B14F-4D97-AF65-F5344CB8AC3E}">
        <p14:creationId xmlns:p14="http://schemas.microsoft.com/office/powerpoint/2010/main" val="1698442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Activation Function</a:t>
            </a:r>
          </a:p>
        </p:txBody>
      </p:sp>
      <p:pic>
        <p:nvPicPr>
          <p:cNvPr id="3" name="Picture 2">
            <a:extLst>
              <a:ext uri="{FF2B5EF4-FFF2-40B4-BE49-F238E27FC236}">
                <a16:creationId xmlns:a16="http://schemas.microsoft.com/office/drawing/2014/main" id="{B982C2B1-489E-499B-A69E-083208995A69}"/>
              </a:ext>
            </a:extLst>
          </p:cNvPr>
          <p:cNvPicPr>
            <a:picLocks noChangeAspect="1"/>
          </p:cNvPicPr>
          <p:nvPr/>
        </p:nvPicPr>
        <p:blipFill>
          <a:blip r:embed="rId3"/>
          <a:stretch>
            <a:fillRect/>
          </a:stretch>
        </p:blipFill>
        <p:spPr>
          <a:xfrm>
            <a:off x="2703614" y="2133601"/>
            <a:ext cx="6784772" cy="3095625"/>
          </a:xfrm>
          <a:prstGeom prst="rect">
            <a:avLst/>
          </a:prstGeom>
        </p:spPr>
      </p:pic>
    </p:spTree>
    <p:extLst>
      <p:ext uri="{BB962C8B-B14F-4D97-AF65-F5344CB8AC3E}">
        <p14:creationId xmlns:p14="http://schemas.microsoft.com/office/powerpoint/2010/main" val="141687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Learning rate</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The learning rate is a value that speeds up or slows down how quickly an algorithm learns</a:t>
            </a:r>
          </a:p>
          <a:p>
            <a:pPr algn="just">
              <a:spcBef>
                <a:spcPts val="3000"/>
              </a:spcBef>
              <a:spcAft>
                <a:spcPts val="3000"/>
              </a:spcAft>
            </a:pPr>
            <a:r>
              <a:rPr lang="en-US" sz="2400" dirty="0">
                <a:solidFill>
                  <a:schemeClr val="tx1"/>
                </a:solidFill>
                <a:latin typeface="Cambria" panose="02040503050406030204" pitchFamily="18" charset="0"/>
                <a:ea typeface="Cambria" panose="02040503050406030204" pitchFamily="18" charset="0"/>
              </a:rPr>
              <a:t>It determines the size of step an algorithm takes when moving towards a global minima, i.e., the lowest error rate</a:t>
            </a:r>
          </a:p>
        </p:txBody>
      </p:sp>
    </p:spTree>
    <p:extLst>
      <p:ext uri="{BB962C8B-B14F-4D97-AF65-F5344CB8AC3E}">
        <p14:creationId xmlns:p14="http://schemas.microsoft.com/office/powerpoint/2010/main" val="3127865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Momentum</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Momentum is a value that is used to help push a network out of a local minimum. Momentum must be predetermined for the network.</a:t>
            </a:r>
          </a:p>
        </p:txBody>
      </p:sp>
    </p:spTree>
    <p:extLst>
      <p:ext uri="{BB962C8B-B14F-4D97-AF65-F5344CB8AC3E}">
        <p14:creationId xmlns:p14="http://schemas.microsoft.com/office/powerpoint/2010/main" val="3602622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of Artificial Neural Network</a:t>
            </a:r>
          </a:p>
        </p:txBody>
      </p:sp>
      <p:sp>
        <p:nvSpPr>
          <p:cNvPr id="5" name="Rectangle 4"/>
          <p:cNvSpPr/>
          <p:nvPr/>
        </p:nvSpPr>
        <p:spPr>
          <a:xfrm>
            <a:off x="248728" y="2899452"/>
            <a:ext cx="5220420" cy="2308324"/>
          </a:xfrm>
          <a:prstGeom prst="rect">
            <a:avLst/>
          </a:prstGeom>
        </p:spPr>
        <p:txBody>
          <a:bodyPr wrap="square">
            <a:spAutoFit/>
          </a:bodyPr>
          <a:lstStyle/>
          <a:p>
            <a:pPr marL="342900" indent="-342900" fontAlgn="base">
              <a:buFont typeface="+mj-lt"/>
              <a:buAutoNum type="arabicPeriod"/>
            </a:pPr>
            <a:r>
              <a:rPr lang="en-US" dirty="0"/>
              <a:t>Input units are passed (x1,x2,x3,…</a:t>
            </a:r>
            <a:r>
              <a:rPr lang="en-US" dirty="0" err="1"/>
              <a:t>xn</a:t>
            </a:r>
            <a:r>
              <a:rPr lang="en-US" dirty="0"/>
              <a:t>) </a:t>
            </a:r>
            <a:r>
              <a:rPr lang="en-US" dirty="0" err="1"/>
              <a:t>i.e</a:t>
            </a:r>
            <a:r>
              <a:rPr lang="en-US" dirty="0"/>
              <a:t> data is passed to the hidden layer with some weights attached to it (w1,w2,w3…</a:t>
            </a:r>
            <a:r>
              <a:rPr lang="en-US" dirty="0" err="1"/>
              <a:t>wn</a:t>
            </a:r>
            <a:r>
              <a:rPr lang="en-US" dirty="0"/>
              <a:t>) . We can have any number of hidden layers .</a:t>
            </a:r>
          </a:p>
          <a:p>
            <a:pPr marL="342900" indent="-342900" fontAlgn="base">
              <a:buFont typeface="+mj-lt"/>
              <a:buAutoNum type="arabicPeriod"/>
            </a:pPr>
            <a:r>
              <a:rPr lang="en-US" dirty="0"/>
              <a:t>Each hidden layer consists of neurons . All the inputs are connected to each neuron .</a:t>
            </a:r>
          </a:p>
          <a:p>
            <a:pPr marL="342900" indent="-342900" fontAlgn="base">
              <a:buFont typeface="+mj-lt"/>
              <a:buAutoNum type="arabicPeriod"/>
            </a:pPr>
            <a:r>
              <a:rPr lang="en-US" dirty="0"/>
              <a:t>After passing on the inputs , all the computation is performed in the hidden layer .</a:t>
            </a:r>
          </a:p>
        </p:txBody>
      </p:sp>
      <p:pic>
        <p:nvPicPr>
          <p:cNvPr id="7172" name="Picture 4" descr="Artificial Neural Network Applications and Algorithms - Xenon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55" y="2637106"/>
            <a:ext cx="6226172" cy="339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051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of Artificial Neural Network</a:t>
            </a:r>
          </a:p>
        </p:txBody>
      </p:sp>
      <p:sp>
        <p:nvSpPr>
          <p:cNvPr id="5" name="Rectangle 4"/>
          <p:cNvSpPr/>
          <p:nvPr/>
        </p:nvSpPr>
        <p:spPr>
          <a:xfrm>
            <a:off x="395376" y="2490436"/>
            <a:ext cx="5220420" cy="3785652"/>
          </a:xfrm>
          <a:prstGeom prst="rect">
            <a:avLst/>
          </a:prstGeom>
        </p:spPr>
        <p:txBody>
          <a:bodyPr wrap="square">
            <a:spAutoFit/>
          </a:bodyPr>
          <a:lstStyle/>
          <a:p>
            <a:pPr fontAlgn="base"/>
            <a:r>
              <a:rPr lang="en-US" sz="1600" dirty="0"/>
              <a:t>Blue portion in the diagram is the hidden layer where all the computations are performed .</a:t>
            </a:r>
          </a:p>
          <a:p>
            <a:pPr fontAlgn="base"/>
            <a:r>
              <a:rPr lang="en-US" sz="1600" dirty="0"/>
              <a:t>Computation is performed in two steps :</a:t>
            </a:r>
          </a:p>
          <a:p>
            <a:pPr fontAlgn="base"/>
            <a:endParaRPr lang="en-US" sz="1600" dirty="0"/>
          </a:p>
          <a:p>
            <a:pPr fontAlgn="base"/>
            <a:r>
              <a:rPr lang="en-US" sz="1600" b="1" dirty="0"/>
              <a:t>Step 1 </a:t>
            </a:r>
            <a:r>
              <a:rPr lang="en-US" sz="1600" dirty="0"/>
              <a:t>: First of all , all the inputs are multiplied with their weights . It shows the strength of the particular input .  After assigning the weights , a bias variable is added . Bias is a constant that helps the model to fit in the best way possible</a:t>
            </a:r>
          </a:p>
          <a:p>
            <a:r>
              <a:rPr lang="en-US" sz="1600" dirty="0"/>
              <a:t> </a:t>
            </a:r>
          </a:p>
          <a:p>
            <a:r>
              <a:rPr lang="en-US" sz="1600" dirty="0"/>
              <a:t>Z1 = w1*x1 + w2*x2 + w3*x3 + w4*x4 + w5*x5 + Bias</a:t>
            </a:r>
          </a:p>
          <a:p>
            <a:endParaRPr lang="en-US" sz="1600" dirty="0"/>
          </a:p>
          <a:p>
            <a:r>
              <a:rPr lang="en-US" sz="1600" b="1" dirty="0"/>
              <a:t>Step 2 </a:t>
            </a:r>
            <a:r>
              <a:rPr lang="en-US" sz="1600" dirty="0"/>
              <a:t>:  Then in the second step , </a:t>
            </a:r>
            <a:r>
              <a:rPr lang="en-US" sz="1600" b="1" dirty="0"/>
              <a:t>Activation function</a:t>
            </a:r>
            <a:r>
              <a:rPr lang="en-US" sz="1600" dirty="0"/>
              <a:t> is applied to the linear equation Z1 .  </a:t>
            </a:r>
          </a:p>
          <a:p>
            <a:r>
              <a:rPr lang="en-US" sz="1600" dirty="0"/>
              <a:t>There are several activation functions which will be discussed a little later . </a:t>
            </a:r>
          </a:p>
        </p:txBody>
      </p:sp>
      <p:pic>
        <p:nvPicPr>
          <p:cNvPr id="7172" name="Picture 4" descr="Artificial Neural Network Applications and Algorithms - Xenon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55" y="2637106"/>
            <a:ext cx="6226172" cy="339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439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of Artificial Neural Network</a:t>
            </a:r>
          </a:p>
        </p:txBody>
      </p:sp>
      <p:sp>
        <p:nvSpPr>
          <p:cNvPr id="5" name="Rectangle 4"/>
          <p:cNvSpPr/>
          <p:nvPr/>
        </p:nvSpPr>
        <p:spPr>
          <a:xfrm>
            <a:off x="326365" y="2637106"/>
            <a:ext cx="5220420" cy="3046988"/>
          </a:xfrm>
          <a:prstGeom prst="rect">
            <a:avLst/>
          </a:prstGeom>
        </p:spPr>
        <p:txBody>
          <a:bodyPr wrap="square">
            <a:spAutoFit/>
          </a:bodyPr>
          <a:lstStyle/>
          <a:p>
            <a:pPr fontAlgn="base"/>
            <a:r>
              <a:rPr lang="en-US" sz="1600" dirty="0"/>
              <a:t>4.   After passing through every hidden layer , we move to the last layer </a:t>
            </a:r>
            <a:r>
              <a:rPr lang="en-US" sz="1600" dirty="0" err="1"/>
              <a:t>i.e</a:t>
            </a:r>
            <a:r>
              <a:rPr lang="en-US" sz="1600" dirty="0"/>
              <a:t> our </a:t>
            </a:r>
            <a:r>
              <a:rPr lang="en-US" sz="1600" b="1" dirty="0"/>
              <a:t>output layer </a:t>
            </a:r>
            <a:r>
              <a:rPr lang="en-US" sz="1600" dirty="0"/>
              <a:t>.</a:t>
            </a:r>
          </a:p>
          <a:p>
            <a:r>
              <a:rPr lang="en-US" sz="1600" dirty="0"/>
              <a:t>This whole process explained above is known as </a:t>
            </a:r>
            <a:r>
              <a:rPr lang="en-US" sz="1600" b="1" dirty="0"/>
              <a:t>Forward Propagation .</a:t>
            </a:r>
          </a:p>
          <a:p>
            <a:endParaRPr lang="en-US" sz="1600" b="1" dirty="0"/>
          </a:p>
          <a:p>
            <a:pPr marL="342900" indent="-342900">
              <a:buAutoNum type="arabicPeriod" startAt="5"/>
            </a:pPr>
            <a:r>
              <a:rPr lang="en-US" sz="1600" dirty="0"/>
              <a:t>After getting the predictions from the output layer , </a:t>
            </a:r>
            <a:r>
              <a:rPr lang="en-US" sz="1600" b="1" dirty="0"/>
              <a:t>the error is calculated</a:t>
            </a:r>
            <a:r>
              <a:rPr lang="en-US" sz="1600" dirty="0"/>
              <a:t> i.e. the difference between the actual and the predicted output . </a:t>
            </a:r>
          </a:p>
          <a:p>
            <a:endParaRPr lang="en-US" sz="1600" dirty="0"/>
          </a:p>
          <a:p>
            <a:r>
              <a:rPr lang="en-US" sz="1600" dirty="0"/>
              <a:t>If the error is large , then the steps are taken to minimize the error and for the same purpose </a:t>
            </a:r>
            <a:r>
              <a:rPr lang="en-US" sz="1600" b="1" dirty="0"/>
              <a:t>Back Propagation</a:t>
            </a:r>
            <a:r>
              <a:rPr lang="en-US" sz="1600" dirty="0"/>
              <a:t> is performed.</a:t>
            </a:r>
            <a:endParaRPr lang="en-US" sz="1600" b="1" dirty="0"/>
          </a:p>
        </p:txBody>
      </p:sp>
      <p:pic>
        <p:nvPicPr>
          <p:cNvPr id="7172" name="Picture 4" descr="Artificial Neural Network Applications and Algorithms - Xenon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55" y="2637106"/>
            <a:ext cx="6226172" cy="339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820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How neural networks are built?</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r>
              <a:rPr lang="en-US" sz="2400" dirty="0">
                <a:solidFill>
                  <a:schemeClr val="tx1"/>
                </a:solidFill>
                <a:latin typeface="Cambria" panose="02040503050406030204" pitchFamily="18" charset="0"/>
                <a:ea typeface="Cambria" panose="02040503050406030204" pitchFamily="18" charset="0"/>
              </a:rPr>
              <a:t>Neural networks are built using two ways:</a:t>
            </a:r>
          </a:p>
          <a:p>
            <a:pPr marL="457200" indent="-342900" algn="just">
              <a:spcBef>
                <a:spcPts val="2000"/>
              </a:spcBef>
              <a:buClr>
                <a:srgbClr val="3C3C3B"/>
              </a:buClr>
              <a:buSzPct val="100000"/>
              <a:buAutoNum type="arabicPeriod"/>
            </a:pPr>
            <a:r>
              <a:rPr lang="en-US" sz="2400" dirty="0" err="1">
                <a:solidFill>
                  <a:schemeClr val="tx1"/>
                </a:solidFill>
                <a:latin typeface="Cambria" panose="02040503050406030204" pitchFamily="18" charset="0"/>
                <a:ea typeface="Cambria" panose="02040503050406030204" pitchFamily="18" charset="0"/>
              </a:rPr>
              <a:t>Feedforward</a:t>
            </a:r>
            <a:endParaRPr lang="en-US" sz="2400" dirty="0">
              <a:solidFill>
                <a:schemeClr val="tx1"/>
              </a:solidFill>
              <a:latin typeface="Cambria" panose="02040503050406030204" pitchFamily="18" charset="0"/>
              <a:ea typeface="Cambria" panose="02040503050406030204" pitchFamily="18" charset="0"/>
            </a:endParaRPr>
          </a:p>
          <a:p>
            <a:pPr marL="457200" indent="-342900" algn="just">
              <a:spcBef>
                <a:spcPts val="3000"/>
              </a:spcBef>
              <a:spcAft>
                <a:spcPts val="3000"/>
              </a:spcAft>
              <a:buClr>
                <a:srgbClr val="3C3C3B"/>
              </a:buClr>
              <a:buSzPct val="100000"/>
              <a:buAutoNum type="arabicPeriod"/>
            </a:pPr>
            <a:r>
              <a:rPr lang="en-US" sz="2400" dirty="0">
                <a:solidFill>
                  <a:schemeClr val="tx1"/>
                </a:solidFill>
                <a:latin typeface="Cambria" panose="02040503050406030204" pitchFamily="18" charset="0"/>
                <a:ea typeface="Cambria" panose="02040503050406030204" pitchFamily="18" charset="0"/>
              </a:rPr>
              <a:t>Feedback</a:t>
            </a:r>
          </a:p>
        </p:txBody>
      </p:sp>
    </p:spTree>
    <p:extLst>
      <p:ext uri="{BB962C8B-B14F-4D97-AF65-F5344CB8AC3E}">
        <p14:creationId xmlns:p14="http://schemas.microsoft.com/office/powerpoint/2010/main" val="2039329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err="1">
                <a:latin typeface="Cambria" pitchFamily="18" charset="0"/>
              </a:rPr>
              <a:t>Feedforward</a:t>
            </a:r>
            <a:endParaRPr lang="en-US" sz="2400" b="1" dirty="0">
              <a:latin typeface="Cambria" pitchFamily="18" charset="0"/>
            </a:endParaRP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With </a:t>
            </a:r>
            <a:r>
              <a:rPr lang="en-US" sz="2400" dirty="0" err="1">
                <a:solidFill>
                  <a:schemeClr val="tx1"/>
                </a:solidFill>
                <a:latin typeface="Cambria" panose="02040503050406030204" pitchFamily="18" charset="0"/>
                <a:ea typeface="Cambria" panose="02040503050406030204" pitchFamily="18" charset="0"/>
              </a:rPr>
              <a:t>feedforward</a:t>
            </a:r>
            <a:r>
              <a:rPr lang="en-US" sz="2400" dirty="0">
                <a:solidFill>
                  <a:schemeClr val="tx1"/>
                </a:solidFill>
                <a:latin typeface="Cambria" panose="02040503050406030204" pitchFamily="18" charset="0"/>
                <a:ea typeface="Cambria" panose="02040503050406030204" pitchFamily="18" charset="0"/>
              </a:rPr>
              <a:t> neural network, signals travel only one way, from input to output. </a:t>
            </a:r>
          </a:p>
          <a:p>
            <a:pPr marL="457200" indent="-342900" algn="just">
              <a:spcBef>
                <a:spcPts val="3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These type of networks are used extensively in pattern recognition </a:t>
            </a:r>
          </a:p>
          <a:p>
            <a:pPr marL="457200" indent="-342900" algn="just">
              <a:spcBef>
                <a:spcPts val="3000"/>
              </a:spcBef>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A convolutional neural network (CNN or </a:t>
            </a:r>
            <a:r>
              <a:rPr lang="en-US" sz="2400" dirty="0" err="1">
                <a:solidFill>
                  <a:schemeClr val="tx1"/>
                </a:solidFill>
                <a:latin typeface="Cambria" panose="02040503050406030204" pitchFamily="18" charset="0"/>
                <a:ea typeface="Cambria" panose="02040503050406030204" pitchFamily="18" charset="0"/>
              </a:rPr>
              <a:t>ConvNet</a:t>
            </a:r>
            <a:r>
              <a:rPr lang="en-US" sz="2400" dirty="0">
                <a:solidFill>
                  <a:schemeClr val="tx1"/>
                </a:solidFill>
                <a:latin typeface="Cambria" panose="02040503050406030204" pitchFamily="18" charset="0"/>
                <a:ea typeface="Cambria" panose="02040503050406030204" pitchFamily="18" charset="0"/>
              </a:rPr>
              <a:t>) is a specific type of </a:t>
            </a:r>
            <a:r>
              <a:rPr lang="en-US" sz="2400" dirty="0" err="1">
                <a:solidFill>
                  <a:schemeClr val="tx1"/>
                </a:solidFill>
                <a:latin typeface="Cambria" panose="02040503050406030204" pitchFamily="18" charset="0"/>
                <a:ea typeface="Cambria" panose="02040503050406030204" pitchFamily="18" charset="0"/>
              </a:rPr>
              <a:t>feedforward</a:t>
            </a:r>
            <a:r>
              <a:rPr lang="en-US" sz="2400" dirty="0">
                <a:solidFill>
                  <a:schemeClr val="tx1"/>
                </a:solidFill>
                <a:latin typeface="Cambria" panose="02040503050406030204" pitchFamily="18" charset="0"/>
                <a:ea typeface="Cambria" panose="02040503050406030204" pitchFamily="18" charset="0"/>
              </a:rPr>
              <a:t> network that is often used in image recognition</a:t>
            </a:r>
          </a:p>
        </p:txBody>
      </p:sp>
    </p:spTree>
    <p:extLst>
      <p:ext uri="{BB962C8B-B14F-4D97-AF65-F5344CB8AC3E}">
        <p14:creationId xmlns:p14="http://schemas.microsoft.com/office/powerpoint/2010/main" val="100720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2;p77"/>
          <p:cNvSpPr txBox="1">
            <a:spLocks/>
          </p:cNvSpPr>
          <p:nvPr/>
        </p:nvSpPr>
        <p:spPr>
          <a:xfrm>
            <a:off x="1524000" y="2749643"/>
            <a:ext cx="9144000" cy="2105025"/>
          </a:xfrm>
          <a:prstGeom prst="rect">
            <a:avLst/>
          </a:prstGeom>
          <a:solidFill>
            <a:schemeClr val="accent6">
              <a:lumMod val="20000"/>
              <a:lumOff val="80000"/>
            </a:schemeClr>
          </a:solidFill>
        </p:spPr>
        <p:txBody>
          <a:bodyPr spcFirstLastPara="1" wrap="square" lIns="91440" tIns="0" rIns="91440" bIns="0" anchor="ctr" anchorCtr="0">
            <a:noAutofit/>
          </a:bodyPr>
          <a:lstStyle>
            <a:lvl1pPr marL="341313" indent="-341313" algn="l" defTabSz="455613" rtl="0" eaLnBrk="0" fontAlgn="base" hangingPunct="0">
              <a:spcBef>
                <a:spcPct val="20000"/>
              </a:spcBef>
              <a:spcAft>
                <a:spcPct val="0"/>
              </a:spcAft>
              <a:buFont typeface="Arial" charset="0"/>
              <a:buChar char="•"/>
              <a:defRPr sz="2000" kern="1200">
                <a:solidFill>
                  <a:schemeClr val="tx1"/>
                </a:solidFill>
                <a:latin typeface="Cambria" pitchFamily="18" charset="0"/>
                <a:ea typeface="MS PGothic" pitchFamily="34" charset="-128"/>
                <a:cs typeface="MS PGothic"/>
              </a:defRPr>
            </a:lvl1pPr>
            <a:lvl2pPr marL="741363" indent="-28416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2pPr>
            <a:lvl3pPr marL="11414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3pPr>
            <a:lvl4pPr marL="15986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4pPr>
            <a:lvl5pPr marL="20558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spcAft>
                <a:spcPts val="0"/>
              </a:spcAft>
              <a:buNone/>
            </a:pPr>
            <a:r>
              <a:rPr lang="en-US" sz="2400" dirty="0">
                <a:solidFill>
                  <a:srgbClr val="222222"/>
                </a:solidFill>
                <a:ea typeface="Cambria" panose="02040503050406030204" pitchFamily="18" charset="0"/>
              </a:rPr>
              <a:t>A multilayer perceptron (MLP) is a class of feedforward artificial neural network. The term MLP is used ambiguously, sometimes loosely to any feedforward ANN, sometimes strictly to refer to networks composed of multiple layers of </a:t>
            </a:r>
            <a:r>
              <a:rPr lang="en-US" sz="2400" dirty="0" err="1">
                <a:solidFill>
                  <a:srgbClr val="222222"/>
                </a:solidFill>
                <a:ea typeface="Cambria" panose="02040503050406030204" pitchFamily="18" charset="0"/>
              </a:rPr>
              <a:t>perceptrons</a:t>
            </a:r>
            <a:r>
              <a:rPr lang="en-US" sz="2400" dirty="0">
                <a:solidFill>
                  <a:srgbClr val="222222"/>
                </a:solidFill>
                <a:ea typeface="Cambria" panose="02040503050406030204" pitchFamily="18" charset="0"/>
              </a:rPr>
              <a:t>.</a:t>
            </a:r>
            <a:endParaRPr lang="en-US" sz="2400" dirty="0">
              <a:solidFill>
                <a:prstClr val="black"/>
              </a:solidFill>
              <a:ea typeface="Cambria" panose="02040503050406030204" pitchFamily="18" charset="0"/>
              <a:cs typeface="Avenir"/>
              <a:sym typeface="Avenir"/>
            </a:endParaRPr>
          </a:p>
        </p:txBody>
      </p:sp>
      <p:pic>
        <p:nvPicPr>
          <p:cNvPr id="5" name="Picture 4">
            <a:extLst>
              <a:ext uri="{FF2B5EF4-FFF2-40B4-BE49-F238E27FC236}">
                <a16:creationId xmlns:a16="http://schemas.microsoft.com/office/drawing/2014/main" id="{88B8DD27-AC7C-481E-AA91-A642AC1F6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76201"/>
            <a:ext cx="2025524" cy="1954763"/>
          </a:xfrm>
          <a:prstGeom prst="rect">
            <a:avLst/>
          </a:prstGeom>
        </p:spPr>
      </p:pic>
    </p:spTree>
    <p:extLst>
      <p:ext uri="{BB962C8B-B14F-4D97-AF65-F5344CB8AC3E}">
        <p14:creationId xmlns:p14="http://schemas.microsoft.com/office/powerpoint/2010/main" val="3173947175"/>
      </p:ext>
    </p:extLst>
  </p:cSld>
  <p:clrMapOvr>
    <a:masterClrMapping/>
  </p:clrMapOvr>
  <p:transition>
    <p:wipe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594A-B207-4A2B-84A5-DE83D7C5FF9A}"/>
              </a:ext>
            </a:extLst>
          </p:cNvPr>
          <p:cNvSpPr>
            <a:spLocks noGrp="1"/>
          </p:cNvSpPr>
          <p:nvPr>
            <p:ph type="title"/>
          </p:nvPr>
        </p:nvSpPr>
        <p:spPr/>
        <p:txBody>
          <a:bodyPr/>
          <a:lstStyle/>
          <a:p>
            <a:r>
              <a:rPr lang="en-US" dirty="0"/>
              <a:t>What is ML</a:t>
            </a:r>
            <a:endParaRPr lang="en-IN" dirty="0"/>
          </a:p>
        </p:txBody>
      </p:sp>
      <p:sp>
        <p:nvSpPr>
          <p:cNvPr id="3" name="Content Placeholder 2">
            <a:extLst>
              <a:ext uri="{FF2B5EF4-FFF2-40B4-BE49-F238E27FC236}">
                <a16:creationId xmlns:a16="http://schemas.microsoft.com/office/drawing/2014/main" id="{96C0912D-A6B4-459B-B68A-5B497079BE88}"/>
              </a:ext>
            </a:extLst>
          </p:cNvPr>
          <p:cNvSpPr>
            <a:spLocks noGrp="1"/>
          </p:cNvSpPr>
          <p:nvPr>
            <p:ph idx="1"/>
          </p:nvPr>
        </p:nvSpPr>
        <p:spPr/>
        <p:txBody>
          <a:bodyPr/>
          <a:lstStyle/>
          <a:p>
            <a:r>
              <a:rPr lang="en-US" dirty="0"/>
              <a:t>Think about writing a code for Rock, Paper and Scissor</a:t>
            </a:r>
          </a:p>
          <a:p>
            <a:pPr lvl="1"/>
            <a:r>
              <a:rPr lang="en-US" dirty="0"/>
              <a:t>Make rules look at pixels, make decision based on rules</a:t>
            </a:r>
          </a:p>
          <a:p>
            <a:pPr lvl="1"/>
            <a:r>
              <a:rPr lang="en-US" dirty="0"/>
              <a:t>Code rules </a:t>
            </a:r>
          </a:p>
          <a:p>
            <a:pPr lvl="1"/>
            <a:endParaRPr lang="en-US" dirty="0"/>
          </a:p>
          <a:p>
            <a:r>
              <a:rPr lang="en-US" dirty="0"/>
              <a:t>Instead:</a:t>
            </a:r>
            <a:endParaRPr lang="en-IN" dirty="0"/>
          </a:p>
          <a:p>
            <a:pPr lvl="1"/>
            <a:r>
              <a:rPr lang="en-IN" dirty="0"/>
              <a:t>Show a machine many images and tell them the label for them and let machine learn.</a:t>
            </a:r>
            <a:endParaRPr lang="en-US" dirty="0"/>
          </a:p>
        </p:txBody>
      </p:sp>
    </p:spTree>
    <p:extLst>
      <p:ext uri="{BB962C8B-B14F-4D97-AF65-F5344CB8AC3E}">
        <p14:creationId xmlns:p14="http://schemas.microsoft.com/office/powerpoint/2010/main" val="2175533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Feedback</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Feedback is also known as Recurrent Neural Networks</a:t>
            </a:r>
          </a:p>
          <a:p>
            <a:pPr marL="457200" indent="-342900" algn="just">
              <a:buSzPct val="125000"/>
              <a:buFont typeface="Arial" panose="020B0604020202020204" pitchFamily="34" charset="0"/>
              <a:buChar char="•"/>
            </a:pPr>
            <a:endParaRPr lang="en-US" sz="2400" dirty="0">
              <a:solidFill>
                <a:schemeClr val="tx1"/>
              </a:solidFill>
              <a:latin typeface="Cambria" panose="02040503050406030204" pitchFamily="18" charset="0"/>
              <a:ea typeface="Cambria" panose="02040503050406030204" pitchFamily="18" charset="0"/>
            </a:endParaRP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With RNN signals can travel in both directions and there can be loops</a:t>
            </a:r>
          </a:p>
          <a:p>
            <a:pPr marL="457200" indent="-342900" algn="just">
              <a:buSzPct val="125000"/>
              <a:buFont typeface="Arial" panose="020B0604020202020204" pitchFamily="34" charset="0"/>
              <a:buChar char="•"/>
            </a:pPr>
            <a:endParaRPr lang="en-US" sz="2400" dirty="0">
              <a:solidFill>
                <a:schemeClr val="tx1"/>
              </a:solidFill>
              <a:latin typeface="Cambria" panose="02040503050406030204" pitchFamily="18" charset="0"/>
              <a:ea typeface="Cambria" panose="02040503050406030204" pitchFamily="18" charset="0"/>
            </a:endParaRPr>
          </a:p>
          <a:p>
            <a:pPr marL="457200" indent="-342900" algn="just">
              <a:buSzPct val="125000"/>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Feedback networks are more powerful and complex than CNNs</a:t>
            </a:r>
          </a:p>
        </p:txBody>
      </p:sp>
    </p:spTree>
    <p:extLst>
      <p:ext uri="{BB962C8B-B14F-4D97-AF65-F5344CB8AC3E}">
        <p14:creationId xmlns:p14="http://schemas.microsoft.com/office/powerpoint/2010/main" val="1029424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31F9-B430-468B-AC79-1F4CAA742B51}"/>
              </a:ext>
            </a:extLst>
          </p:cNvPr>
          <p:cNvSpPr>
            <a:spLocks noGrp="1"/>
          </p:cNvSpPr>
          <p:nvPr>
            <p:ph type="title"/>
          </p:nvPr>
        </p:nvSpPr>
        <p:spPr/>
        <p:txBody>
          <a:bodyPr/>
          <a:lstStyle/>
          <a:p>
            <a:r>
              <a:rPr lang="en-US" dirty="0"/>
              <a:t>What is GRADIENT(SLOPE)</a:t>
            </a:r>
            <a:endParaRPr lang="en-IN" dirty="0"/>
          </a:p>
        </p:txBody>
      </p:sp>
      <p:sp>
        <p:nvSpPr>
          <p:cNvPr id="3" name="Content Placeholder 2">
            <a:extLst>
              <a:ext uri="{FF2B5EF4-FFF2-40B4-BE49-F238E27FC236}">
                <a16:creationId xmlns:a16="http://schemas.microsoft.com/office/drawing/2014/main" id="{95E3D1DD-80FF-4C82-8A1E-5BE6D0C447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74AFDA7-DB97-4EDF-9BC6-9A79D379415F}"/>
              </a:ext>
            </a:extLst>
          </p:cNvPr>
          <p:cNvPicPr>
            <a:picLocks noChangeAspect="1"/>
          </p:cNvPicPr>
          <p:nvPr/>
        </p:nvPicPr>
        <p:blipFill>
          <a:blip r:embed="rId2"/>
          <a:stretch>
            <a:fillRect/>
          </a:stretch>
        </p:blipFill>
        <p:spPr>
          <a:xfrm>
            <a:off x="1063752" y="2093976"/>
            <a:ext cx="9278645" cy="3943900"/>
          </a:xfrm>
          <a:prstGeom prst="rect">
            <a:avLst/>
          </a:prstGeom>
        </p:spPr>
      </p:pic>
    </p:spTree>
    <p:extLst>
      <p:ext uri="{BB962C8B-B14F-4D97-AF65-F5344CB8AC3E}">
        <p14:creationId xmlns:p14="http://schemas.microsoft.com/office/powerpoint/2010/main" val="3391497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31F9-B430-468B-AC79-1F4CAA742B51}"/>
              </a:ext>
            </a:extLst>
          </p:cNvPr>
          <p:cNvSpPr>
            <a:spLocks noGrp="1"/>
          </p:cNvSpPr>
          <p:nvPr>
            <p:ph type="title"/>
          </p:nvPr>
        </p:nvSpPr>
        <p:spPr/>
        <p:txBody>
          <a:bodyPr/>
          <a:lstStyle/>
          <a:p>
            <a:r>
              <a:rPr lang="en-US" dirty="0"/>
              <a:t>What is GRADIENT(SLOPE)</a:t>
            </a:r>
            <a:endParaRPr lang="en-IN" dirty="0"/>
          </a:p>
        </p:txBody>
      </p:sp>
      <p:pic>
        <p:nvPicPr>
          <p:cNvPr id="6" name="Picture 5">
            <a:extLst>
              <a:ext uri="{FF2B5EF4-FFF2-40B4-BE49-F238E27FC236}">
                <a16:creationId xmlns:a16="http://schemas.microsoft.com/office/drawing/2014/main" id="{270A7286-703A-4BDF-8D30-EE013ADDEA6F}"/>
              </a:ext>
            </a:extLst>
          </p:cNvPr>
          <p:cNvPicPr>
            <a:picLocks noChangeAspect="1"/>
          </p:cNvPicPr>
          <p:nvPr/>
        </p:nvPicPr>
        <p:blipFill>
          <a:blip r:embed="rId2"/>
          <a:stretch>
            <a:fillRect/>
          </a:stretch>
        </p:blipFill>
        <p:spPr>
          <a:xfrm>
            <a:off x="1171329" y="0"/>
            <a:ext cx="8865556" cy="6642362"/>
          </a:xfrm>
          <a:prstGeom prst="rect">
            <a:avLst/>
          </a:prstGeom>
        </p:spPr>
      </p:pic>
    </p:spTree>
    <p:extLst>
      <p:ext uri="{BB962C8B-B14F-4D97-AF65-F5344CB8AC3E}">
        <p14:creationId xmlns:p14="http://schemas.microsoft.com/office/powerpoint/2010/main" val="418073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1A93-D1D5-48D5-80B5-7326E271BA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747990-66B9-48FF-86BF-1232747AC1B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ED99EE8-AD8E-4FEC-948A-49BE44F3EFB2}"/>
              </a:ext>
            </a:extLst>
          </p:cNvPr>
          <p:cNvPicPr>
            <a:picLocks noChangeAspect="1"/>
          </p:cNvPicPr>
          <p:nvPr/>
        </p:nvPicPr>
        <p:blipFill>
          <a:blip r:embed="rId3"/>
          <a:stretch>
            <a:fillRect/>
          </a:stretch>
        </p:blipFill>
        <p:spPr>
          <a:xfrm>
            <a:off x="890874" y="685800"/>
            <a:ext cx="10231278" cy="4429743"/>
          </a:xfrm>
          <a:prstGeom prst="rect">
            <a:avLst/>
          </a:prstGeom>
        </p:spPr>
      </p:pic>
    </p:spTree>
    <p:extLst>
      <p:ext uri="{BB962C8B-B14F-4D97-AF65-F5344CB8AC3E}">
        <p14:creationId xmlns:p14="http://schemas.microsoft.com/office/powerpoint/2010/main" val="381167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55BD-71BD-4F1F-900D-C78B3744827C}"/>
              </a:ext>
            </a:extLst>
          </p:cNvPr>
          <p:cNvSpPr>
            <a:spLocks noGrp="1"/>
          </p:cNvSpPr>
          <p:nvPr>
            <p:ph type="title"/>
          </p:nvPr>
        </p:nvSpPr>
        <p:spPr/>
        <p:txBody>
          <a:bodyPr/>
          <a:lstStyle/>
          <a:p>
            <a:r>
              <a:rPr lang="en-IN" b="1" dirty="0"/>
              <a:t>Gradient Descent</a:t>
            </a:r>
            <a:endParaRPr lang="en-IN" dirty="0"/>
          </a:p>
        </p:txBody>
      </p:sp>
      <p:sp>
        <p:nvSpPr>
          <p:cNvPr id="3" name="Content Placeholder 2">
            <a:extLst>
              <a:ext uri="{FF2B5EF4-FFF2-40B4-BE49-F238E27FC236}">
                <a16:creationId xmlns:a16="http://schemas.microsoft.com/office/drawing/2014/main" id="{91914A58-8FA3-43CF-BAC3-76469FBA1A42}"/>
              </a:ext>
            </a:extLst>
          </p:cNvPr>
          <p:cNvSpPr>
            <a:spLocks noGrp="1"/>
          </p:cNvSpPr>
          <p:nvPr>
            <p:ph idx="1"/>
          </p:nvPr>
        </p:nvSpPr>
        <p:spPr>
          <a:xfrm>
            <a:off x="1069848" y="2121408"/>
            <a:ext cx="10058400" cy="3644691"/>
          </a:xfrm>
        </p:spPr>
        <p:txBody>
          <a:bodyPr/>
          <a:lstStyle/>
          <a:p>
            <a:r>
              <a:rPr lang="en-US" dirty="0"/>
              <a:t>Gradient descent is an optimization algorithm that's used when training a machine learning model. </a:t>
            </a:r>
          </a:p>
          <a:p>
            <a:r>
              <a:rPr lang="en-US" dirty="0"/>
              <a:t>It's based on a convex function and tweaks its parameters iteratively to minimize a given function to its local minimum.</a:t>
            </a:r>
          </a:p>
          <a:p>
            <a:endParaRPr lang="en-US" dirty="0"/>
          </a:p>
          <a:p>
            <a:endParaRPr lang="en-US" dirty="0"/>
          </a:p>
          <a:p>
            <a:r>
              <a:rPr lang="en-US" sz="7200" dirty="0"/>
              <a:t>GO BACK TO PDF</a:t>
            </a:r>
            <a:endParaRPr lang="en-IN" sz="7200" dirty="0"/>
          </a:p>
        </p:txBody>
      </p:sp>
    </p:spTree>
    <p:extLst>
      <p:ext uri="{BB962C8B-B14F-4D97-AF65-F5344CB8AC3E}">
        <p14:creationId xmlns:p14="http://schemas.microsoft.com/office/powerpoint/2010/main" val="224015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Functions </a:t>
            </a:r>
          </a:p>
        </p:txBody>
      </p:sp>
      <p:sp>
        <p:nvSpPr>
          <p:cNvPr id="5" name="Rectangle 4"/>
          <p:cNvSpPr/>
          <p:nvPr/>
        </p:nvSpPr>
        <p:spPr>
          <a:xfrm>
            <a:off x="2564919" y="2347363"/>
            <a:ext cx="6303035" cy="3139321"/>
          </a:xfrm>
          <a:prstGeom prst="rect">
            <a:avLst/>
          </a:prstGeom>
        </p:spPr>
        <p:txBody>
          <a:bodyPr wrap="square">
            <a:spAutoFit/>
          </a:bodyPr>
          <a:lstStyle/>
          <a:p>
            <a:r>
              <a:rPr lang="en-US" dirty="0"/>
              <a:t>Activation functions are attached to each neuron and are mathematical equations which determine whether a neuron should be activated or not based on whether the neuron’s input is relevant for the model’s prediction or not .  </a:t>
            </a:r>
          </a:p>
          <a:p>
            <a:br>
              <a:rPr lang="en-US" dirty="0"/>
            </a:br>
            <a:r>
              <a:rPr lang="en-US" dirty="0"/>
              <a:t>Various Types of Activation Functions are : </a:t>
            </a:r>
          </a:p>
          <a:p>
            <a:pPr marL="285750" indent="-285750">
              <a:buFontTx/>
              <a:buChar char="-"/>
            </a:pPr>
            <a:r>
              <a:rPr lang="en-IN" dirty="0"/>
              <a:t>Sigmoid Activation Function</a:t>
            </a:r>
          </a:p>
          <a:p>
            <a:pPr marL="285750" indent="-285750">
              <a:buFontTx/>
              <a:buChar char="-"/>
            </a:pPr>
            <a:r>
              <a:rPr lang="en-IN" dirty="0" err="1"/>
              <a:t>TanH</a:t>
            </a:r>
            <a:r>
              <a:rPr lang="en-IN" dirty="0"/>
              <a:t> / Hyperbolic Tangent Activation Function</a:t>
            </a:r>
          </a:p>
          <a:p>
            <a:pPr marL="285750" indent="-285750">
              <a:buFontTx/>
              <a:buChar char="-"/>
            </a:pPr>
            <a:r>
              <a:rPr lang="en-US" dirty="0"/>
              <a:t>Rectified Linear Unit Function (</a:t>
            </a:r>
            <a:r>
              <a:rPr lang="en-US" dirty="0" err="1"/>
              <a:t>ReLU</a:t>
            </a:r>
            <a:r>
              <a:rPr lang="en-US" dirty="0"/>
              <a:t>)</a:t>
            </a:r>
          </a:p>
          <a:p>
            <a:pPr marL="285750" indent="-285750">
              <a:buFontTx/>
              <a:buChar char="-"/>
            </a:pPr>
            <a:r>
              <a:rPr lang="en-IN" dirty="0"/>
              <a:t>Leaky </a:t>
            </a:r>
            <a:r>
              <a:rPr lang="en-IN" dirty="0" err="1"/>
              <a:t>ReLU</a:t>
            </a:r>
            <a:endParaRPr lang="en-IN" dirty="0"/>
          </a:p>
          <a:p>
            <a:pPr marL="285750" indent="-285750">
              <a:buFontTx/>
              <a:buChar char="-"/>
            </a:pPr>
            <a:r>
              <a:rPr lang="en-IN" dirty="0"/>
              <a:t>Soft max</a:t>
            </a:r>
            <a:endParaRPr lang="en-US" dirty="0">
              <a:latin typeface="Carlito"/>
              <a:cs typeface="Carlito"/>
            </a:endParaRPr>
          </a:p>
        </p:txBody>
      </p:sp>
    </p:spTree>
    <p:extLst>
      <p:ext uri="{BB962C8B-B14F-4D97-AF65-F5344CB8AC3E}">
        <p14:creationId xmlns:p14="http://schemas.microsoft.com/office/powerpoint/2010/main" val="2063706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Activation Function</a:t>
            </a:r>
          </a:p>
        </p:txBody>
      </p:sp>
      <p:sp>
        <p:nvSpPr>
          <p:cNvPr id="5" name="Rectangle 4"/>
          <p:cNvSpPr/>
          <p:nvPr/>
        </p:nvSpPr>
        <p:spPr>
          <a:xfrm>
            <a:off x="925900" y="2623408"/>
            <a:ext cx="5457647" cy="923330"/>
          </a:xfrm>
          <a:prstGeom prst="rect">
            <a:avLst/>
          </a:prstGeom>
        </p:spPr>
        <p:txBody>
          <a:bodyPr wrap="square">
            <a:spAutoFit/>
          </a:bodyPr>
          <a:lstStyle/>
          <a:p>
            <a:r>
              <a:rPr lang="en-US" dirty="0"/>
              <a:t>The sigmoid AF is a S shaped curve and its </a:t>
            </a:r>
          </a:p>
          <a:p>
            <a:r>
              <a:rPr lang="en-US" dirty="0"/>
              <a:t>equation is  </a:t>
            </a:r>
            <a:br>
              <a:rPr lang="en-US" dirty="0"/>
            </a:br>
            <a:endParaRPr lang="en-US" dirty="0">
              <a:latin typeface="Carlito"/>
              <a:cs typeface="Carlito"/>
            </a:endParaRPr>
          </a:p>
        </p:txBody>
      </p:sp>
      <p:pic>
        <p:nvPicPr>
          <p:cNvPr id="5122" name="Picture 2" descr="https://lh4.googleusercontent.com/b-10HGA_PS4MbpvCCRP7xgJZYN4Kr4TKZf3-Zj-WfqO5jvNnBugRk8-66BRpWxhwDCmjQhtgB60kTATZBx7PHZTpjMMz117G5GBidEu1U7OdQNNhmKptrwht25tOKkFqljGy20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352" y="2863220"/>
            <a:ext cx="5113738" cy="33995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6.googleusercontent.com/1Z_y3FrDitC78PmwtsHw56ikzPBXO0Mh5Ox2JBSZEmOSiS_RLCxySoPogCq02sc32U-ofsJMwMNr3GbLn7HsG3KWBzJx6ozWhs29aGHtqca8IfovHXK-D-ztreIN9RO40Synm_G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96" y="3399555"/>
            <a:ext cx="4180964" cy="19056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7351" y="5555259"/>
            <a:ext cx="6096000" cy="923330"/>
          </a:xfrm>
          <a:prstGeom prst="rect">
            <a:avLst/>
          </a:prstGeom>
        </p:spPr>
        <p:txBody>
          <a:bodyPr>
            <a:spAutoFit/>
          </a:bodyPr>
          <a:lstStyle/>
          <a:p>
            <a:r>
              <a:rPr lang="en-US" dirty="0">
                <a:solidFill>
                  <a:srgbClr val="000000"/>
                </a:solidFill>
                <a:latin typeface="Times New Roman" panose="02020603050405020304" pitchFamily="18" charset="0"/>
              </a:rPr>
              <a:t>The value of the Sigmoid AF lies between 0 to 1 , that is why this is most used for the problems where we need to predict probabilities . </a:t>
            </a:r>
            <a:endParaRPr lang="en-IN" dirty="0"/>
          </a:p>
        </p:txBody>
      </p:sp>
    </p:spTree>
    <p:extLst>
      <p:ext uri="{BB962C8B-B14F-4D97-AF65-F5344CB8AC3E}">
        <p14:creationId xmlns:p14="http://schemas.microsoft.com/office/powerpoint/2010/main" val="3270612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30"/>
          <p:cNvSpPr txBox="1">
            <a:spLocks noGrp="1"/>
          </p:cNvSpPr>
          <p:nvPr>
            <p:ph type="body" idx="1"/>
          </p:nvPr>
        </p:nvSpPr>
        <p:spPr>
          <a:xfrm>
            <a:off x="1905000" y="1614637"/>
            <a:ext cx="8264400" cy="877500"/>
          </a:xfrm>
          <a:prstGeom prst="rect">
            <a:avLst/>
          </a:prstGeom>
        </p:spPr>
        <p:txBody>
          <a:bodyPr spcFirstLastPara="1" vert="horz" wrap="square" lIns="91425" tIns="91425" rIns="91425" bIns="91425" rtlCol="0" anchor="t" anchorCtr="0">
            <a:noAutofit/>
          </a:bodyPr>
          <a:lstStyle/>
          <a:p>
            <a:pPr marL="0" indent="0" algn="just">
              <a:spcAft>
                <a:spcPts val="3000"/>
              </a:spcAft>
              <a:buNone/>
            </a:pPr>
            <a:r>
              <a:rPr lang="en-GB" sz="2400" dirty="0">
                <a:latin typeface="Cambria" panose="02040503050406030204" pitchFamily="18" charset="0"/>
                <a:ea typeface="Cambria" panose="02040503050406030204" pitchFamily="18" charset="0"/>
              </a:rPr>
              <a:t>We will build a neural network that will distinguish between two 3 X 3 grayscale pixel characters: Alphabet L or Alphabet T</a:t>
            </a:r>
            <a:endParaRPr sz="2400" dirty="0">
              <a:latin typeface="Cambria" panose="02040503050406030204" pitchFamily="18" charset="0"/>
              <a:ea typeface="Cambria" panose="02040503050406030204" pitchFamily="18" charset="0"/>
            </a:endParaRPr>
          </a:p>
        </p:txBody>
      </p:sp>
      <p:cxnSp>
        <p:nvCxnSpPr>
          <p:cNvPr id="224" name="Google Shape;224;p30"/>
          <p:cNvCxnSpPr/>
          <p:nvPr/>
        </p:nvCxnSpPr>
        <p:spPr>
          <a:xfrm>
            <a:off x="3788100" y="4222275"/>
            <a:ext cx="857400" cy="0"/>
          </a:xfrm>
          <a:prstGeom prst="straightConnector1">
            <a:avLst/>
          </a:prstGeom>
          <a:noFill/>
          <a:ln w="28575" cap="flat" cmpd="sng">
            <a:solidFill>
              <a:schemeClr val="dk2"/>
            </a:solidFill>
            <a:prstDash val="solid"/>
            <a:round/>
            <a:headEnd type="none" w="med" len="med"/>
            <a:tailEnd type="triangle" w="med" len="med"/>
          </a:ln>
        </p:spPr>
      </p:cxnSp>
      <p:sp>
        <p:nvSpPr>
          <p:cNvPr id="225" name="Google Shape;225;p30"/>
          <p:cNvSpPr/>
          <p:nvPr/>
        </p:nvSpPr>
        <p:spPr>
          <a:xfrm>
            <a:off x="5077350" y="3684363"/>
            <a:ext cx="1479300" cy="107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dirty="0">
                <a:latin typeface="Cambria" panose="02040503050406030204" pitchFamily="18" charset="0"/>
                <a:ea typeface="Cambria" panose="02040503050406030204" pitchFamily="18" charset="0"/>
              </a:rPr>
              <a:t>Neural Network</a:t>
            </a:r>
            <a:endParaRPr dirty="0">
              <a:latin typeface="Cambria" panose="02040503050406030204" pitchFamily="18" charset="0"/>
              <a:ea typeface="Cambria" panose="02040503050406030204" pitchFamily="18" charset="0"/>
            </a:endParaRPr>
          </a:p>
        </p:txBody>
      </p:sp>
      <p:cxnSp>
        <p:nvCxnSpPr>
          <p:cNvPr id="226" name="Google Shape;226;p30"/>
          <p:cNvCxnSpPr/>
          <p:nvPr/>
        </p:nvCxnSpPr>
        <p:spPr>
          <a:xfrm>
            <a:off x="6912300" y="4222275"/>
            <a:ext cx="857400" cy="0"/>
          </a:xfrm>
          <a:prstGeom prst="straightConnector1">
            <a:avLst/>
          </a:prstGeom>
          <a:noFill/>
          <a:ln w="28575" cap="flat" cmpd="sng">
            <a:solidFill>
              <a:schemeClr val="dk2"/>
            </a:solidFill>
            <a:prstDash val="solid"/>
            <a:round/>
            <a:headEnd type="none" w="med" len="med"/>
            <a:tailEnd type="triangle" w="med" len="med"/>
          </a:ln>
        </p:spPr>
      </p:cxnSp>
      <p:pic>
        <p:nvPicPr>
          <p:cNvPr id="227" name="Google Shape;227;p30"/>
          <p:cNvPicPr preferRelativeResize="0"/>
          <p:nvPr/>
        </p:nvPicPr>
        <p:blipFill>
          <a:blip r:embed="rId3">
            <a:alphaModFix/>
          </a:blip>
          <a:stretch>
            <a:fillRect/>
          </a:stretch>
        </p:blipFill>
        <p:spPr>
          <a:xfrm>
            <a:off x="2061152" y="3684375"/>
            <a:ext cx="1342275" cy="1336070"/>
          </a:xfrm>
          <a:prstGeom prst="rect">
            <a:avLst/>
          </a:prstGeom>
          <a:noFill/>
          <a:ln>
            <a:noFill/>
          </a:ln>
        </p:spPr>
      </p:pic>
      <p:pic>
        <p:nvPicPr>
          <p:cNvPr id="228" name="Google Shape;228;p30"/>
          <p:cNvPicPr preferRelativeResize="0"/>
          <p:nvPr/>
        </p:nvPicPr>
        <p:blipFill>
          <a:blip r:embed="rId4">
            <a:alphaModFix/>
          </a:blip>
          <a:stretch>
            <a:fillRect/>
          </a:stretch>
        </p:blipFill>
        <p:spPr>
          <a:xfrm>
            <a:off x="8563052" y="4574690"/>
            <a:ext cx="1080800" cy="1075788"/>
          </a:xfrm>
          <a:prstGeom prst="rect">
            <a:avLst/>
          </a:prstGeom>
          <a:noFill/>
          <a:ln>
            <a:noFill/>
          </a:ln>
        </p:spPr>
      </p:pic>
      <p:pic>
        <p:nvPicPr>
          <p:cNvPr id="229" name="Google Shape;229;p30"/>
          <p:cNvPicPr preferRelativeResize="0"/>
          <p:nvPr/>
        </p:nvPicPr>
        <p:blipFill>
          <a:blip r:embed="rId3">
            <a:alphaModFix/>
          </a:blip>
          <a:stretch>
            <a:fillRect/>
          </a:stretch>
        </p:blipFill>
        <p:spPr>
          <a:xfrm>
            <a:off x="8563061" y="3090474"/>
            <a:ext cx="1080792" cy="1075800"/>
          </a:xfrm>
          <a:prstGeom prst="rect">
            <a:avLst/>
          </a:prstGeom>
          <a:noFill/>
          <a:ln>
            <a:noFill/>
          </a:ln>
        </p:spPr>
      </p:pic>
      <p:sp>
        <p:nvSpPr>
          <p:cNvPr id="1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2" name="Rectangle 1"/>
          <p:cNvSpPr/>
          <p:nvPr/>
        </p:nvSpPr>
        <p:spPr>
          <a:xfrm>
            <a:off x="1578430" y="901544"/>
            <a:ext cx="2973891" cy="461665"/>
          </a:xfrm>
          <a:prstGeom prst="rect">
            <a:avLst/>
          </a:prstGeom>
          <a:solidFill>
            <a:schemeClr val="accent6">
              <a:lumMod val="20000"/>
              <a:lumOff val="80000"/>
            </a:schemeClr>
          </a:solidFill>
        </p:spPr>
        <p:txBody>
          <a:bodyPr wrap="none">
            <a:spAutoFit/>
          </a:bodyPr>
          <a:lstStyle/>
          <a:p>
            <a:r>
              <a:rPr lang="en-GB" sz="2400" dirty="0">
                <a:latin typeface="Cambria" panose="02040503050406030204" pitchFamily="18" charset="0"/>
                <a:ea typeface="Cambria" panose="02040503050406030204" pitchFamily="18" charset="0"/>
                <a:cs typeface="Calibri"/>
                <a:sym typeface="Calibri"/>
              </a:rPr>
              <a:t>Defining the scenario</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53482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1"/>
          <p:cNvPicPr preferRelativeResize="0"/>
          <p:nvPr/>
        </p:nvPicPr>
        <p:blipFill rotWithShape="1">
          <a:blip r:embed="rId3">
            <a:alphaModFix/>
          </a:blip>
          <a:srcRect r="3670"/>
          <a:stretch/>
        </p:blipFill>
        <p:spPr>
          <a:xfrm>
            <a:off x="2426542" y="3548111"/>
            <a:ext cx="1472100" cy="1535250"/>
          </a:xfrm>
          <a:prstGeom prst="rect">
            <a:avLst/>
          </a:prstGeom>
          <a:noFill/>
          <a:ln>
            <a:noFill/>
          </a:ln>
        </p:spPr>
      </p:pic>
      <p:sp>
        <p:nvSpPr>
          <p:cNvPr id="236" name="Google Shape;236;p31"/>
          <p:cNvSpPr txBox="1">
            <a:spLocks noGrp="1"/>
          </p:cNvSpPr>
          <p:nvPr>
            <p:ph type="body" idx="1"/>
          </p:nvPr>
        </p:nvSpPr>
        <p:spPr>
          <a:xfrm>
            <a:off x="1971320" y="1448594"/>
            <a:ext cx="7332900" cy="2940000"/>
          </a:xfrm>
          <a:prstGeom prst="rect">
            <a:avLst/>
          </a:prstGeom>
        </p:spPr>
        <p:txBody>
          <a:bodyPr spcFirstLastPara="1" vert="horz" wrap="square" lIns="91425" tIns="91425" rIns="91425" bIns="91425" rtlCol="0" anchor="t" anchorCtr="0">
            <a:noAutofit/>
          </a:bodyPr>
          <a:lstStyle/>
          <a:p>
            <a:pPr marL="0" indent="0" algn="just">
              <a:spcAft>
                <a:spcPts val="3000"/>
              </a:spcAft>
              <a:buNone/>
            </a:pPr>
            <a:r>
              <a:rPr lang="en-GB" sz="2400" dirty="0">
                <a:latin typeface="Cambria" panose="02040503050406030204" pitchFamily="18" charset="0"/>
                <a:ea typeface="Cambria" panose="02040503050406030204" pitchFamily="18" charset="0"/>
              </a:rPr>
              <a:t>Our input layer has a total of 9 input nodes, as you can see in the image below. This is because each pixel becomes a each node in the input layer.</a:t>
            </a:r>
            <a:endParaRPr sz="2400" dirty="0">
              <a:latin typeface="Cambria" panose="02040503050406030204" pitchFamily="18" charset="0"/>
              <a:ea typeface="Cambria" panose="02040503050406030204" pitchFamily="18" charset="0"/>
            </a:endParaRPr>
          </a:p>
        </p:txBody>
      </p:sp>
      <p:graphicFrame>
        <p:nvGraphicFramePr>
          <p:cNvPr id="238" name="Google Shape;238;p31"/>
          <p:cNvGraphicFramePr/>
          <p:nvPr/>
        </p:nvGraphicFramePr>
        <p:xfrm>
          <a:off x="2426550" y="3567465"/>
          <a:ext cx="1472100" cy="1515875"/>
        </p:xfrm>
        <a:graphic>
          <a:graphicData uri="http://schemas.openxmlformats.org/drawingml/2006/table">
            <a:tbl>
              <a:tblPr>
                <a:noFill/>
              </a:tblPr>
              <a:tblGrid>
                <a:gridCol w="488650">
                  <a:extLst>
                    <a:ext uri="{9D8B030D-6E8A-4147-A177-3AD203B41FA5}">
                      <a16:colId xmlns:a16="http://schemas.microsoft.com/office/drawing/2014/main" val="20000"/>
                    </a:ext>
                  </a:extLst>
                </a:gridCol>
                <a:gridCol w="490375">
                  <a:extLst>
                    <a:ext uri="{9D8B030D-6E8A-4147-A177-3AD203B41FA5}">
                      <a16:colId xmlns:a16="http://schemas.microsoft.com/office/drawing/2014/main" val="20001"/>
                    </a:ext>
                  </a:extLst>
                </a:gridCol>
                <a:gridCol w="493075">
                  <a:extLst>
                    <a:ext uri="{9D8B030D-6E8A-4147-A177-3AD203B41FA5}">
                      <a16:colId xmlns:a16="http://schemas.microsoft.com/office/drawing/2014/main" val="20002"/>
                    </a:ext>
                  </a:extLst>
                </a:gridCol>
              </a:tblGrid>
              <a:tr h="498450">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7875">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9550">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239" name="Google Shape;239;p31"/>
          <p:cNvCxnSpPr>
            <a:endCxn id="240" idx="2"/>
          </p:cNvCxnSpPr>
          <p:nvPr/>
        </p:nvCxnSpPr>
        <p:spPr>
          <a:xfrm rot="10800000" flipH="1">
            <a:off x="2713765" y="3077177"/>
            <a:ext cx="2616600" cy="723000"/>
          </a:xfrm>
          <a:prstGeom prst="straightConnector1">
            <a:avLst/>
          </a:prstGeom>
          <a:noFill/>
          <a:ln w="9525" cap="flat" cmpd="sng">
            <a:solidFill>
              <a:schemeClr val="dk2"/>
            </a:solidFill>
            <a:prstDash val="solid"/>
            <a:round/>
            <a:headEnd type="none" w="med" len="med"/>
            <a:tailEnd type="none" w="med" len="med"/>
          </a:ln>
        </p:spPr>
      </p:cxnSp>
      <p:cxnSp>
        <p:nvCxnSpPr>
          <p:cNvPr id="241" name="Google Shape;241;p31"/>
          <p:cNvCxnSpPr>
            <a:endCxn id="242" idx="2"/>
          </p:cNvCxnSpPr>
          <p:nvPr/>
        </p:nvCxnSpPr>
        <p:spPr>
          <a:xfrm rot="10800000" flipH="1">
            <a:off x="3079165" y="3650612"/>
            <a:ext cx="2251200" cy="179100"/>
          </a:xfrm>
          <a:prstGeom prst="straightConnector1">
            <a:avLst/>
          </a:prstGeom>
          <a:noFill/>
          <a:ln w="9525" cap="flat" cmpd="sng">
            <a:solidFill>
              <a:schemeClr val="dk2"/>
            </a:solidFill>
            <a:prstDash val="solid"/>
            <a:round/>
            <a:headEnd type="none" w="med" len="med"/>
            <a:tailEnd type="none" w="med" len="med"/>
          </a:ln>
        </p:spPr>
      </p:cxnSp>
      <p:cxnSp>
        <p:nvCxnSpPr>
          <p:cNvPr id="243" name="Google Shape;243;p31"/>
          <p:cNvCxnSpPr>
            <a:endCxn id="244" idx="2"/>
          </p:cNvCxnSpPr>
          <p:nvPr/>
        </p:nvCxnSpPr>
        <p:spPr>
          <a:xfrm>
            <a:off x="3539291" y="3969227"/>
            <a:ext cx="1803300" cy="2526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1"/>
          <p:cNvCxnSpPr/>
          <p:nvPr/>
        </p:nvCxnSpPr>
        <p:spPr>
          <a:xfrm>
            <a:off x="3688825" y="4998209"/>
            <a:ext cx="1528200" cy="409500"/>
          </a:xfrm>
          <a:prstGeom prst="straightConnector1">
            <a:avLst/>
          </a:prstGeom>
          <a:noFill/>
          <a:ln w="9525" cap="flat" cmpd="sng">
            <a:solidFill>
              <a:schemeClr val="dk2"/>
            </a:solidFill>
            <a:prstDash val="solid"/>
            <a:round/>
            <a:headEnd type="none" w="med" len="med"/>
            <a:tailEnd type="none" w="med" len="med"/>
          </a:ln>
        </p:spPr>
      </p:cxnSp>
      <p:sp>
        <p:nvSpPr>
          <p:cNvPr id="240" name="Google Shape;240;p31"/>
          <p:cNvSpPr/>
          <p:nvPr/>
        </p:nvSpPr>
        <p:spPr>
          <a:xfrm>
            <a:off x="5330365" y="2823377"/>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a1</a:t>
            </a:r>
            <a:endParaRPr sz="1200"/>
          </a:p>
        </p:txBody>
      </p:sp>
      <p:sp>
        <p:nvSpPr>
          <p:cNvPr id="242" name="Google Shape;242;p31"/>
          <p:cNvSpPr/>
          <p:nvPr/>
        </p:nvSpPr>
        <p:spPr>
          <a:xfrm>
            <a:off x="5330365" y="3396812"/>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a2</a:t>
            </a:r>
            <a:endParaRPr sz="1200"/>
          </a:p>
        </p:txBody>
      </p:sp>
      <p:sp>
        <p:nvSpPr>
          <p:cNvPr id="244" name="Google Shape;244;p31"/>
          <p:cNvSpPr/>
          <p:nvPr/>
        </p:nvSpPr>
        <p:spPr>
          <a:xfrm>
            <a:off x="5342591" y="3968027"/>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a3</a:t>
            </a:r>
            <a:endParaRPr sz="1200"/>
          </a:p>
        </p:txBody>
      </p:sp>
      <p:sp>
        <p:nvSpPr>
          <p:cNvPr id="246" name="Google Shape;246;p31"/>
          <p:cNvSpPr/>
          <p:nvPr/>
        </p:nvSpPr>
        <p:spPr>
          <a:xfrm>
            <a:off x="5353670" y="5279619"/>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a9</a:t>
            </a:r>
            <a:endParaRPr sz="1200"/>
          </a:p>
        </p:txBody>
      </p:sp>
      <p:sp>
        <p:nvSpPr>
          <p:cNvPr id="247" name="Google Shape;247;p31"/>
          <p:cNvSpPr txBox="1"/>
          <p:nvPr/>
        </p:nvSpPr>
        <p:spPr>
          <a:xfrm>
            <a:off x="5478775" y="4285675"/>
            <a:ext cx="318000" cy="1008000"/>
          </a:xfrm>
          <a:prstGeom prst="rect">
            <a:avLst/>
          </a:prstGeom>
          <a:noFill/>
          <a:ln>
            <a:noFill/>
          </a:ln>
        </p:spPr>
        <p:txBody>
          <a:bodyPr spcFirstLastPara="1" wrap="square" lIns="91425" tIns="91425" rIns="91425" bIns="91425" anchor="t" anchorCtr="0">
            <a:noAutofit/>
          </a:bodyPr>
          <a:lstStyle/>
          <a:p>
            <a:pPr indent="3600"/>
            <a:r>
              <a:rPr lang="en-GB" sz="2800" b="1" dirty="0">
                <a:latin typeface="Garamond"/>
                <a:ea typeface="Garamond"/>
                <a:cs typeface="Garamond"/>
                <a:sym typeface="Garamond"/>
              </a:rPr>
              <a:t>.</a:t>
            </a:r>
            <a:endParaRPr sz="2800" b="1" dirty="0">
              <a:latin typeface="Garamond"/>
              <a:ea typeface="Garamond"/>
              <a:cs typeface="Garamond"/>
              <a:sym typeface="Garamond"/>
            </a:endParaRPr>
          </a:p>
          <a:p>
            <a:r>
              <a:rPr lang="en-GB" sz="2800" b="1" dirty="0">
                <a:latin typeface="Garamond"/>
                <a:ea typeface="Garamond"/>
                <a:cs typeface="Garamond"/>
                <a:sym typeface="Garamond"/>
              </a:rPr>
              <a:t>.</a:t>
            </a:r>
            <a:endParaRPr sz="2800" b="1" dirty="0">
              <a:latin typeface="Garamond"/>
              <a:ea typeface="Garamond"/>
              <a:cs typeface="Garamond"/>
              <a:sym typeface="Garamond"/>
            </a:endParaRPr>
          </a:p>
        </p:txBody>
      </p:sp>
      <p:sp>
        <p:nvSpPr>
          <p:cNvPr id="248" name="Google Shape;248;p31"/>
          <p:cNvSpPr txBox="1"/>
          <p:nvPr/>
        </p:nvSpPr>
        <p:spPr>
          <a:xfrm>
            <a:off x="6427825" y="3904675"/>
            <a:ext cx="504600" cy="572700"/>
          </a:xfrm>
          <a:prstGeom prst="rect">
            <a:avLst/>
          </a:prstGeom>
          <a:noFill/>
          <a:ln>
            <a:noFill/>
          </a:ln>
        </p:spPr>
        <p:txBody>
          <a:bodyPr spcFirstLastPara="1" wrap="square" lIns="91425" tIns="91425" rIns="91425" bIns="91425" anchor="t" anchorCtr="0">
            <a:noAutofit/>
          </a:bodyPr>
          <a:lstStyle/>
          <a:p>
            <a:r>
              <a:rPr lang="en-GB" sz="2800" b="1">
                <a:latin typeface="Garamond"/>
                <a:ea typeface="Garamond"/>
                <a:cs typeface="Garamond"/>
                <a:sym typeface="Garamond"/>
              </a:rPr>
              <a:t>=</a:t>
            </a:r>
            <a:endParaRPr sz="2800" b="1">
              <a:latin typeface="Garamond"/>
              <a:ea typeface="Garamond"/>
              <a:cs typeface="Garamond"/>
              <a:sym typeface="Garamond"/>
            </a:endParaRPr>
          </a:p>
        </p:txBody>
      </p:sp>
      <p:sp>
        <p:nvSpPr>
          <p:cNvPr id="249" name="Google Shape;249;p31"/>
          <p:cNvSpPr/>
          <p:nvPr/>
        </p:nvSpPr>
        <p:spPr>
          <a:xfrm>
            <a:off x="7806225" y="2864900"/>
            <a:ext cx="831600" cy="28209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2100">
                <a:latin typeface="Garamond"/>
                <a:ea typeface="Garamond"/>
                <a:cs typeface="Garamond"/>
                <a:sym typeface="Garamond"/>
              </a:rPr>
              <a:t>183</a:t>
            </a:r>
            <a:endParaRPr sz="2100">
              <a:latin typeface="Garamond"/>
              <a:ea typeface="Garamond"/>
              <a:cs typeface="Garamond"/>
              <a:sym typeface="Garamond"/>
            </a:endParaRPr>
          </a:p>
          <a:p>
            <a:pPr algn="ctr"/>
            <a:r>
              <a:rPr lang="en-GB" sz="2100">
                <a:latin typeface="Garamond"/>
                <a:ea typeface="Garamond"/>
                <a:cs typeface="Garamond"/>
                <a:sym typeface="Garamond"/>
              </a:rPr>
              <a:t>22</a:t>
            </a:r>
            <a:endParaRPr sz="2100">
              <a:latin typeface="Garamond"/>
              <a:ea typeface="Garamond"/>
              <a:cs typeface="Garamond"/>
              <a:sym typeface="Garamond"/>
            </a:endParaRPr>
          </a:p>
          <a:p>
            <a:pPr algn="ctr"/>
            <a:r>
              <a:rPr lang="en-GB" sz="2100">
                <a:latin typeface="Garamond"/>
                <a:ea typeface="Garamond"/>
                <a:cs typeface="Garamond"/>
                <a:sym typeface="Garamond"/>
              </a:rPr>
              <a:t>56</a:t>
            </a:r>
            <a:endParaRPr sz="2100">
              <a:latin typeface="Garamond"/>
              <a:ea typeface="Garamond"/>
              <a:cs typeface="Garamond"/>
              <a:sym typeface="Garamond"/>
            </a:endParaRPr>
          </a:p>
          <a:p>
            <a:pPr algn="ctr"/>
            <a:r>
              <a:rPr lang="en-GB" sz="2100">
                <a:latin typeface="Garamond"/>
                <a:ea typeface="Garamond"/>
                <a:cs typeface="Garamond"/>
                <a:sym typeface="Garamond"/>
              </a:rPr>
              <a:t>255</a:t>
            </a:r>
            <a:endParaRPr sz="2100">
              <a:latin typeface="Garamond"/>
              <a:ea typeface="Garamond"/>
              <a:cs typeface="Garamond"/>
              <a:sym typeface="Garamond"/>
            </a:endParaRPr>
          </a:p>
          <a:p>
            <a:pPr algn="ctr"/>
            <a:r>
              <a:rPr lang="en-GB" sz="2100">
                <a:latin typeface="Garamond"/>
                <a:ea typeface="Garamond"/>
                <a:cs typeface="Garamond"/>
                <a:sym typeface="Garamond"/>
              </a:rPr>
              <a:t>.</a:t>
            </a:r>
            <a:endParaRPr sz="2100">
              <a:latin typeface="Garamond"/>
              <a:ea typeface="Garamond"/>
              <a:cs typeface="Garamond"/>
              <a:sym typeface="Garamond"/>
            </a:endParaRPr>
          </a:p>
          <a:p>
            <a:pPr algn="ctr"/>
            <a:r>
              <a:rPr lang="en-GB" sz="2100">
                <a:latin typeface="Garamond"/>
                <a:ea typeface="Garamond"/>
                <a:cs typeface="Garamond"/>
                <a:sym typeface="Garamond"/>
              </a:rPr>
              <a:t>.</a:t>
            </a:r>
            <a:endParaRPr sz="2100">
              <a:latin typeface="Garamond"/>
              <a:ea typeface="Garamond"/>
              <a:cs typeface="Garamond"/>
              <a:sym typeface="Garamond"/>
            </a:endParaRPr>
          </a:p>
          <a:p>
            <a:pPr algn="ctr"/>
            <a:r>
              <a:rPr lang="en-GB" sz="2100">
                <a:latin typeface="Garamond"/>
                <a:ea typeface="Garamond"/>
                <a:cs typeface="Garamond"/>
                <a:sym typeface="Garamond"/>
              </a:rPr>
              <a:t>.</a:t>
            </a:r>
            <a:endParaRPr sz="2100">
              <a:latin typeface="Garamond"/>
              <a:ea typeface="Garamond"/>
              <a:cs typeface="Garamond"/>
              <a:sym typeface="Garamond"/>
            </a:endParaRPr>
          </a:p>
          <a:p>
            <a:pPr algn="ctr"/>
            <a:r>
              <a:rPr lang="en-GB" sz="2100">
                <a:latin typeface="Garamond"/>
                <a:ea typeface="Garamond"/>
                <a:cs typeface="Garamond"/>
                <a:sym typeface="Garamond"/>
              </a:rPr>
              <a:t>255</a:t>
            </a:r>
            <a:endParaRPr sz="2100">
              <a:latin typeface="Garamond"/>
              <a:ea typeface="Garamond"/>
              <a:cs typeface="Garamond"/>
              <a:sym typeface="Garamond"/>
            </a:endParaRPr>
          </a:p>
        </p:txBody>
      </p:sp>
      <p:sp>
        <p:nvSpPr>
          <p:cNvPr id="18"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20" name="Rectangle 19"/>
          <p:cNvSpPr/>
          <p:nvPr/>
        </p:nvSpPr>
        <p:spPr>
          <a:xfrm>
            <a:off x="1578429" y="901544"/>
            <a:ext cx="1705082" cy="461665"/>
          </a:xfrm>
          <a:prstGeom prst="rect">
            <a:avLst/>
          </a:prstGeom>
          <a:solidFill>
            <a:schemeClr val="accent6">
              <a:lumMod val="20000"/>
              <a:lumOff val="80000"/>
            </a:schemeClr>
          </a:solidFill>
        </p:spPr>
        <p:txBody>
          <a:bodyPr wrap="none">
            <a:spAutoFit/>
          </a:bodyPr>
          <a:lstStyle/>
          <a:p>
            <a:r>
              <a:rPr lang="en-GB" sz="2400" dirty="0">
                <a:latin typeface="Cambria" panose="02040503050406030204" pitchFamily="18" charset="0"/>
                <a:ea typeface="Cambria" panose="02040503050406030204" pitchFamily="18" charset="0"/>
                <a:cs typeface="Calibri"/>
                <a:sym typeface="Calibri"/>
              </a:rPr>
              <a:t>Input Layer</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90559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6" name="Google Shape;256;p32"/>
          <p:cNvSpPr txBox="1">
            <a:spLocks noGrp="1"/>
          </p:cNvSpPr>
          <p:nvPr>
            <p:ph type="body" idx="1"/>
          </p:nvPr>
        </p:nvSpPr>
        <p:spPr>
          <a:xfrm>
            <a:off x="1905000" y="1502751"/>
            <a:ext cx="7332900" cy="2940000"/>
          </a:xfrm>
          <a:prstGeom prst="rect">
            <a:avLst/>
          </a:prstGeom>
        </p:spPr>
        <p:txBody>
          <a:bodyPr spcFirstLastPara="1" vert="horz" wrap="square" lIns="91425" tIns="91425" rIns="91425" bIns="91425" rtlCol="0" anchor="t" anchorCtr="0">
            <a:noAutofit/>
          </a:bodyPr>
          <a:lstStyle/>
          <a:p>
            <a:pPr marL="0" indent="0" algn="just">
              <a:spcAft>
                <a:spcPts val="3000"/>
              </a:spcAft>
              <a:buNone/>
            </a:pPr>
            <a:r>
              <a:rPr lang="en-GB" sz="2400" dirty="0">
                <a:latin typeface="Cambria" panose="02040503050406030204" pitchFamily="18" charset="0"/>
                <a:ea typeface="Cambria" panose="02040503050406030204" pitchFamily="18" charset="0"/>
              </a:rPr>
              <a:t>Output layer has two nodes, each node represents a specific class: T or L</a:t>
            </a:r>
            <a:endParaRPr sz="2400" dirty="0">
              <a:latin typeface="Cambria" panose="02040503050406030204" pitchFamily="18" charset="0"/>
              <a:ea typeface="Cambria" panose="02040503050406030204" pitchFamily="18" charset="0"/>
            </a:endParaRPr>
          </a:p>
        </p:txBody>
      </p:sp>
      <p:sp>
        <p:nvSpPr>
          <p:cNvPr id="257" name="Google Shape;257;p32"/>
          <p:cNvSpPr/>
          <p:nvPr/>
        </p:nvSpPr>
        <p:spPr>
          <a:xfrm>
            <a:off x="3359965" y="3156035"/>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c1</a:t>
            </a:r>
            <a:endParaRPr sz="1200"/>
          </a:p>
        </p:txBody>
      </p:sp>
      <p:sp>
        <p:nvSpPr>
          <p:cNvPr id="258" name="Google Shape;258;p32"/>
          <p:cNvSpPr txBox="1"/>
          <p:nvPr/>
        </p:nvSpPr>
        <p:spPr>
          <a:xfrm>
            <a:off x="4709400" y="3123475"/>
            <a:ext cx="504600" cy="572700"/>
          </a:xfrm>
          <a:prstGeom prst="rect">
            <a:avLst/>
          </a:prstGeom>
          <a:noFill/>
          <a:ln>
            <a:noFill/>
          </a:ln>
        </p:spPr>
        <p:txBody>
          <a:bodyPr spcFirstLastPara="1" wrap="square" lIns="91425" tIns="91425" rIns="91425" bIns="91425" anchor="t" anchorCtr="0">
            <a:noAutofit/>
          </a:bodyPr>
          <a:lstStyle/>
          <a:p>
            <a:r>
              <a:rPr lang="en-GB" sz="2800" b="1">
                <a:latin typeface="Garamond"/>
                <a:ea typeface="Garamond"/>
                <a:cs typeface="Garamond"/>
                <a:sym typeface="Garamond"/>
              </a:rPr>
              <a:t>=</a:t>
            </a:r>
            <a:endParaRPr sz="2800" b="1">
              <a:latin typeface="Garamond"/>
              <a:ea typeface="Garamond"/>
              <a:cs typeface="Garamond"/>
              <a:sym typeface="Garamond"/>
            </a:endParaRPr>
          </a:p>
        </p:txBody>
      </p:sp>
      <p:sp>
        <p:nvSpPr>
          <p:cNvPr id="259" name="Google Shape;259;p32"/>
          <p:cNvSpPr/>
          <p:nvPr/>
        </p:nvSpPr>
        <p:spPr>
          <a:xfrm>
            <a:off x="3359965" y="4756235"/>
            <a:ext cx="568200" cy="5076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200"/>
              <a:t>c2</a:t>
            </a:r>
            <a:endParaRPr sz="1200"/>
          </a:p>
        </p:txBody>
      </p:sp>
      <p:sp>
        <p:nvSpPr>
          <p:cNvPr id="260" name="Google Shape;260;p32"/>
          <p:cNvSpPr txBox="1"/>
          <p:nvPr/>
        </p:nvSpPr>
        <p:spPr>
          <a:xfrm>
            <a:off x="4709400" y="4723675"/>
            <a:ext cx="504600" cy="572700"/>
          </a:xfrm>
          <a:prstGeom prst="rect">
            <a:avLst/>
          </a:prstGeom>
          <a:noFill/>
          <a:ln>
            <a:noFill/>
          </a:ln>
        </p:spPr>
        <p:txBody>
          <a:bodyPr spcFirstLastPara="1" wrap="square" lIns="91425" tIns="91425" rIns="91425" bIns="91425" anchor="t" anchorCtr="0">
            <a:noAutofit/>
          </a:bodyPr>
          <a:lstStyle/>
          <a:p>
            <a:r>
              <a:rPr lang="en-GB" sz="2800" b="1">
                <a:latin typeface="Garamond"/>
                <a:ea typeface="Garamond"/>
                <a:cs typeface="Garamond"/>
                <a:sym typeface="Garamond"/>
              </a:rPr>
              <a:t>=</a:t>
            </a:r>
            <a:endParaRPr sz="2800" b="1">
              <a:latin typeface="Garamond"/>
              <a:ea typeface="Garamond"/>
              <a:cs typeface="Garamond"/>
              <a:sym typeface="Garamond"/>
            </a:endParaRPr>
          </a:p>
        </p:txBody>
      </p:sp>
      <p:pic>
        <p:nvPicPr>
          <p:cNvPr id="261" name="Google Shape;261;p32"/>
          <p:cNvPicPr preferRelativeResize="0"/>
          <p:nvPr/>
        </p:nvPicPr>
        <p:blipFill>
          <a:blip r:embed="rId3">
            <a:alphaModFix/>
          </a:blip>
          <a:stretch>
            <a:fillRect/>
          </a:stretch>
        </p:blipFill>
        <p:spPr>
          <a:xfrm>
            <a:off x="6319312" y="4469691"/>
            <a:ext cx="1342250" cy="1336073"/>
          </a:xfrm>
          <a:prstGeom prst="rect">
            <a:avLst/>
          </a:prstGeom>
          <a:noFill/>
          <a:ln>
            <a:noFill/>
          </a:ln>
        </p:spPr>
      </p:pic>
      <p:pic>
        <p:nvPicPr>
          <p:cNvPr id="262" name="Google Shape;262;p32"/>
          <p:cNvPicPr preferRelativeResize="0"/>
          <p:nvPr/>
        </p:nvPicPr>
        <p:blipFill>
          <a:blip r:embed="rId4">
            <a:alphaModFix/>
          </a:blip>
          <a:stretch>
            <a:fillRect/>
          </a:stretch>
        </p:blipFill>
        <p:spPr>
          <a:xfrm>
            <a:off x="6319302" y="2683300"/>
            <a:ext cx="1342275" cy="1336070"/>
          </a:xfrm>
          <a:prstGeom prst="rect">
            <a:avLst/>
          </a:prstGeom>
          <a:noFill/>
          <a:ln>
            <a:noFill/>
          </a:ln>
        </p:spPr>
      </p:pic>
      <p:sp>
        <p:nvSpPr>
          <p:cNvPr id="12"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3" name="Rectangle 12"/>
          <p:cNvSpPr/>
          <p:nvPr/>
        </p:nvSpPr>
        <p:spPr>
          <a:xfrm>
            <a:off x="1578429" y="901544"/>
            <a:ext cx="3934860" cy="461665"/>
          </a:xfrm>
          <a:prstGeom prst="rect">
            <a:avLst/>
          </a:prstGeom>
          <a:solidFill>
            <a:schemeClr val="accent6">
              <a:lumMod val="20000"/>
              <a:lumOff val="80000"/>
            </a:schemeClr>
          </a:solidFill>
        </p:spPr>
        <p:txBody>
          <a:bodyPr wrap="none">
            <a:spAutoFit/>
          </a:bodyPr>
          <a:lstStyle/>
          <a:p>
            <a:r>
              <a:rPr lang="en-GB" sz="2400" dirty="0">
                <a:latin typeface="Cambria" panose="02040503050406030204" pitchFamily="18" charset="0"/>
                <a:ea typeface="Cambria" panose="02040503050406030204" pitchFamily="18" charset="0"/>
                <a:cs typeface="Calibri"/>
                <a:sym typeface="Calibri"/>
              </a:rPr>
              <a:t>Understanding Output Layer</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8775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06A5-A6E1-4236-9540-8D4709D99CEE}"/>
              </a:ext>
            </a:extLst>
          </p:cNvPr>
          <p:cNvSpPr>
            <a:spLocks noGrp="1"/>
          </p:cNvSpPr>
          <p:nvPr>
            <p:ph type="title"/>
          </p:nvPr>
        </p:nvSpPr>
        <p:spPr/>
        <p:txBody>
          <a:bodyPr/>
          <a:lstStyle/>
          <a:p>
            <a:r>
              <a:rPr lang="en-US" dirty="0"/>
              <a:t>What is Deep Learning</a:t>
            </a:r>
            <a:endParaRPr lang="en-IN" dirty="0"/>
          </a:p>
        </p:txBody>
      </p:sp>
      <p:sp>
        <p:nvSpPr>
          <p:cNvPr id="3" name="Content Placeholder 2">
            <a:extLst>
              <a:ext uri="{FF2B5EF4-FFF2-40B4-BE49-F238E27FC236}">
                <a16:creationId xmlns:a16="http://schemas.microsoft.com/office/drawing/2014/main" id="{BCB63118-3588-46CE-BC19-1EC2EB98FADD}"/>
              </a:ext>
            </a:extLst>
          </p:cNvPr>
          <p:cNvSpPr>
            <a:spLocks noGrp="1"/>
          </p:cNvSpPr>
          <p:nvPr>
            <p:ph idx="1"/>
          </p:nvPr>
        </p:nvSpPr>
        <p:spPr>
          <a:xfrm>
            <a:off x="1069848" y="2121408"/>
            <a:ext cx="5171561" cy="4050792"/>
          </a:xfrm>
        </p:spPr>
        <p:txBody>
          <a:bodyPr>
            <a:normAutofit/>
          </a:bodyPr>
          <a:lstStyle/>
          <a:p>
            <a:r>
              <a:rPr lang="en-US" sz="1800" dirty="0"/>
              <a:t>Deep learning is a subfield of machine learning that structures algorithms in layers to create an "artificial neural network” that can learn and make intelligent decisions on its own.</a:t>
            </a:r>
          </a:p>
          <a:p>
            <a:pPr algn="l"/>
            <a:r>
              <a:rPr lang="en-US" sz="1800" i="0" u="none" strike="noStrike" baseline="0" dirty="0"/>
              <a:t>Neural networks form the base of deep learning, which is a subfield of machine learning, where</a:t>
            </a:r>
          </a:p>
          <a:p>
            <a:pPr algn="l"/>
            <a:r>
              <a:rPr lang="en-US" sz="1800" dirty="0"/>
              <a:t>T</a:t>
            </a:r>
            <a:r>
              <a:rPr lang="en-US" sz="1800" i="0" u="none" strike="noStrike" baseline="0" dirty="0"/>
              <a:t>he structure of the human brain inspires the algorithms.</a:t>
            </a:r>
            <a:endParaRPr lang="en-IN" sz="1800" dirty="0"/>
          </a:p>
        </p:txBody>
      </p:sp>
      <p:pic>
        <p:nvPicPr>
          <p:cNvPr id="5" name="Picture 4">
            <a:extLst>
              <a:ext uri="{FF2B5EF4-FFF2-40B4-BE49-F238E27FC236}">
                <a16:creationId xmlns:a16="http://schemas.microsoft.com/office/drawing/2014/main" id="{70F876FD-E5C8-4CB5-A8F8-4ABF23F0E81B}"/>
              </a:ext>
            </a:extLst>
          </p:cNvPr>
          <p:cNvPicPr>
            <a:picLocks noChangeAspect="1"/>
          </p:cNvPicPr>
          <p:nvPr/>
        </p:nvPicPr>
        <p:blipFill>
          <a:blip r:embed="rId2"/>
          <a:stretch>
            <a:fillRect/>
          </a:stretch>
        </p:blipFill>
        <p:spPr>
          <a:xfrm>
            <a:off x="6057078" y="2121408"/>
            <a:ext cx="6134922" cy="3139571"/>
          </a:xfrm>
          <a:prstGeom prst="rect">
            <a:avLst/>
          </a:prstGeom>
        </p:spPr>
      </p:pic>
    </p:spTree>
    <p:extLst>
      <p:ext uri="{BB962C8B-B14F-4D97-AF65-F5344CB8AC3E}">
        <p14:creationId xmlns:p14="http://schemas.microsoft.com/office/powerpoint/2010/main" val="2069807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33"/>
          <p:cNvSpPr txBox="1">
            <a:spLocks noGrp="1"/>
          </p:cNvSpPr>
          <p:nvPr>
            <p:ph type="body" idx="1"/>
          </p:nvPr>
        </p:nvSpPr>
        <p:spPr>
          <a:xfrm>
            <a:off x="1981200" y="1632852"/>
            <a:ext cx="7332900" cy="2940000"/>
          </a:xfrm>
          <a:prstGeom prst="rect">
            <a:avLst/>
          </a:prstGeom>
        </p:spPr>
        <p:txBody>
          <a:bodyPr spcFirstLastPara="1" vert="horz" wrap="square" lIns="91425" tIns="91425" rIns="91425" bIns="91425" rtlCol="0" anchor="t" anchorCtr="0">
            <a:noAutofit/>
          </a:bodyPr>
          <a:lstStyle/>
          <a:p>
            <a:pPr marL="0" indent="0" algn="just">
              <a:spcAft>
                <a:spcPts val="3000"/>
              </a:spcAft>
              <a:buNone/>
            </a:pPr>
            <a:r>
              <a:rPr lang="en-GB" sz="2400" dirty="0">
                <a:latin typeface="Cambria" panose="02040503050406030204" pitchFamily="18" charset="0"/>
                <a:ea typeface="Cambria" panose="02040503050406030204" pitchFamily="18" charset="0"/>
              </a:rPr>
              <a:t>Output layer has two nodes, each node represents a specific class: T or L</a:t>
            </a:r>
            <a:endParaRPr sz="2400" dirty="0">
              <a:latin typeface="Cambria" panose="02040503050406030204" pitchFamily="18" charset="0"/>
              <a:ea typeface="Cambria" panose="02040503050406030204" pitchFamily="18" charset="0"/>
            </a:endParaRPr>
          </a:p>
        </p:txBody>
      </p:sp>
      <p:cxnSp>
        <p:nvCxnSpPr>
          <p:cNvPr id="270" name="Google Shape;270;p33"/>
          <p:cNvCxnSpPr/>
          <p:nvPr/>
        </p:nvCxnSpPr>
        <p:spPr>
          <a:xfrm>
            <a:off x="3864300" y="4034964"/>
            <a:ext cx="857400" cy="0"/>
          </a:xfrm>
          <a:prstGeom prst="straightConnector1">
            <a:avLst/>
          </a:prstGeom>
          <a:noFill/>
          <a:ln w="28575" cap="flat" cmpd="sng">
            <a:solidFill>
              <a:schemeClr val="dk2"/>
            </a:solidFill>
            <a:prstDash val="solid"/>
            <a:round/>
            <a:headEnd type="none" w="med" len="med"/>
            <a:tailEnd type="triangle" w="med" len="med"/>
          </a:ln>
        </p:spPr>
      </p:cxnSp>
      <p:sp>
        <p:nvSpPr>
          <p:cNvPr id="271" name="Google Shape;271;p33"/>
          <p:cNvSpPr/>
          <p:nvPr/>
        </p:nvSpPr>
        <p:spPr>
          <a:xfrm>
            <a:off x="5153550" y="3497052"/>
            <a:ext cx="1479300" cy="107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t>Neural Network</a:t>
            </a:r>
            <a:endParaRPr/>
          </a:p>
        </p:txBody>
      </p:sp>
      <p:sp>
        <p:nvSpPr>
          <p:cNvPr id="272" name="Google Shape;272;p33"/>
          <p:cNvSpPr/>
          <p:nvPr/>
        </p:nvSpPr>
        <p:spPr>
          <a:xfrm>
            <a:off x="8047220" y="3435995"/>
            <a:ext cx="422100" cy="1214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2100">
                <a:latin typeface="Garamond"/>
                <a:ea typeface="Garamond"/>
                <a:cs typeface="Garamond"/>
                <a:sym typeface="Garamond"/>
              </a:rPr>
              <a:t>0</a:t>
            </a:r>
            <a:endParaRPr sz="2100">
              <a:latin typeface="Garamond"/>
              <a:ea typeface="Garamond"/>
              <a:cs typeface="Garamond"/>
              <a:sym typeface="Garamond"/>
            </a:endParaRPr>
          </a:p>
          <a:p>
            <a:pPr algn="ctr">
              <a:spcBef>
                <a:spcPts val="2000"/>
              </a:spcBef>
            </a:pPr>
            <a:r>
              <a:rPr lang="en-GB" sz="2100">
                <a:latin typeface="Garamond"/>
                <a:ea typeface="Garamond"/>
                <a:cs typeface="Garamond"/>
                <a:sym typeface="Garamond"/>
              </a:rPr>
              <a:t>1</a:t>
            </a:r>
            <a:endParaRPr sz="2100">
              <a:latin typeface="Garamond"/>
              <a:ea typeface="Garamond"/>
              <a:cs typeface="Garamond"/>
              <a:sym typeface="Garamond"/>
            </a:endParaRPr>
          </a:p>
        </p:txBody>
      </p:sp>
      <p:cxnSp>
        <p:nvCxnSpPr>
          <p:cNvPr id="273" name="Google Shape;273;p33"/>
          <p:cNvCxnSpPr/>
          <p:nvPr/>
        </p:nvCxnSpPr>
        <p:spPr>
          <a:xfrm>
            <a:off x="6988500" y="4034964"/>
            <a:ext cx="857400" cy="0"/>
          </a:xfrm>
          <a:prstGeom prst="straightConnector1">
            <a:avLst/>
          </a:prstGeom>
          <a:noFill/>
          <a:ln w="28575" cap="flat" cmpd="sng">
            <a:solidFill>
              <a:schemeClr val="dk2"/>
            </a:solidFill>
            <a:prstDash val="solid"/>
            <a:round/>
            <a:headEnd type="none" w="med" len="med"/>
            <a:tailEnd type="triangle" w="med" len="med"/>
          </a:ln>
        </p:spPr>
      </p:cxnSp>
      <p:pic>
        <p:nvPicPr>
          <p:cNvPr id="274" name="Google Shape;274;p33"/>
          <p:cNvPicPr preferRelativeResize="0"/>
          <p:nvPr/>
        </p:nvPicPr>
        <p:blipFill>
          <a:blip r:embed="rId3">
            <a:alphaModFix/>
          </a:blip>
          <a:stretch>
            <a:fillRect/>
          </a:stretch>
        </p:blipFill>
        <p:spPr>
          <a:xfrm>
            <a:off x="2137352" y="3497064"/>
            <a:ext cx="1342275" cy="1336070"/>
          </a:xfrm>
          <a:prstGeom prst="rect">
            <a:avLst/>
          </a:prstGeom>
          <a:noFill/>
          <a:ln>
            <a:noFill/>
          </a:ln>
        </p:spPr>
      </p:pic>
      <p:pic>
        <p:nvPicPr>
          <p:cNvPr id="275" name="Google Shape;275;p33"/>
          <p:cNvPicPr preferRelativeResize="0"/>
          <p:nvPr/>
        </p:nvPicPr>
        <p:blipFill>
          <a:blip r:embed="rId4">
            <a:alphaModFix/>
          </a:blip>
          <a:stretch>
            <a:fillRect/>
          </a:stretch>
        </p:blipFill>
        <p:spPr>
          <a:xfrm>
            <a:off x="9092077" y="4364154"/>
            <a:ext cx="1080800" cy="1075788"/>
          </a:xfrm>
          <a:prstGeom prst="rect">
            <a:avLst/>
          </a:prstGeom>
          <a:noFill/>
          <a:ln>
            <a:noFill/>
          </a:ln>
        </p:spPr>
      </p:pic>
      <p:pic>
        <p:nvPicPr>
          <p:cNvPr id="276" name="Google Shape;276;p33"/>
          <p:cNvPicPr preferRelativeResize="0"/>
          <p:nvPr/>
        </p:nvPicPr>
        <p:blipFill>
          <a:blip r:embed="rId3">
            <a:alphaModFix/>
          </a:blip>
          <a:stretch>
            <a:fillRect/>
          </a:stretch>
        </p:blipFill>
        <p:spPr>
          <a:xfrm>
            <a:off x="9092075" y="2903164"/>
            <a:ext cx="1080792" cy="1075800"/>
          </a:xfrm>
          <a:prstGeom prst="rect">
            <a:avLst/>
          </a:prstGeom>
          <a:noFill/>
          <a:ln>
            <a:noFill/>
          </a:ln>
        </p:spPr>
      </p:pic>
      <p:sp>
        <p:nvSpPr>
          <p:cNvPr id="13"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4" name="Rectangle 13"/>
          <p:cNvSpPr/>
          <p:nvPr/>
        </p:nvSpPr>
        <p:spPr>
          <a:xfrm>
            <a:off x="1578429" y="901544"/>
            <a:ext cx="3934860" cy="461665"/>
          </a:xfrm>
          <a:prstGeom prst="rect">
            <a:avLst/>
          </a:prstGeom>
          <a:solidFill>
            <a:schemeClr val="accent6">
              <a:lumMod val="20000"/>
              <a:lumOff val="80000"/>
            </a:schemeClr>
          </a:solidFill>
        </p:spPr>
        <p:txBody>
          <a:bodyPr wrap="none">
            <a:spAutoFit/>
          </a:bodyPr>
          <a:lstStyle/>
          <a:p>
            <a:r>
              <a:rPr lang="en-GB" sz="2400" dirty="0">
                <a:latin typeface="Cambria" panose="02040503050406030204" pitchFamily="18" charset="0"/>
                <a:ea typeface="Cambria" panose="02040503050406030204" pitchFamily="18" charset="0"/>
                <a:cs typeface="Calibri"/>
                <a:sym typeface="Calibri"/>
              </a:rPr>
              <a:t>Understanding Output Layer</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99503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4"/>
          <p:cNvSpPr txBox="1">
            <a:spLocks noGrp="1"/>
          </p:cNvSpPr>
          <p:nvPr>
            <p:ph type="body" idx="1"/>
          </p:nvPr>
        </p:nvSpPr>
        <p:spPr>
          <a:xfrm>
            <a:off x="1752600" y="685800"/>
            <a:ext cx="8647500" cy="652800"/>
          </a:xfrm>
          <a:prstGeom prst="rect">
            <a:avLst/>
          </a:prstGeom>
        </p:spPr>
        <p:txBody>
          <a:bodyPr spcFirstLastPara="1" vert="horz" wrap="square" lIns="91425" tIns="91425" rIns="91425" bIns="91425" rtlCol="0" anchor="t" anchorCtr="0">
            <a:noAutofit/>
          </a:bodyPr>
          <a:lstStyle/>
          <a:p>
            <a:pPr marL="0" indent="0" algn="just">
              <a:buNone/>
            </a:pPr>
            <a:r>
              <a:rPr lang="en-GB" sz="2400" dirty="0">
                <a:latin typeface="Cambria" panose="02040503050406030204" pitchFamily="18" charset="0"/>
                <a:ea typeface="Cambria" panose="02040503050406030204" pitchFamily="18" charset="0"/>
              </a:rPr>
              <a:t>We will imagine that our image can be classified using only two input nodes and two hidden nodes these inputs have values of  0.22 and 2.55</a:t>
            </a:r>
            <a:endParaRPr sz="2400" dirty="0">
              <a:latin typeface="Cambria" panose="02040503050406030204" pitchFamily="18" charset="0"/>
              <a:ea typeface="Cambria" panose="02040503050406030204" pitchFamily="18" charset="0"/>
            </a:endParaRPr>
          </a:p>
        </p:txBody>
      </p:sp>
      <p:grpSp>
        <p:nvGrpSpPr>
          <p:cNvPr id="3" name="Group 2"/>
          <p:cNvGrpSpPr/>
          <p:nvPr/>
        </p:nvGrpSpPr>
        <p:grpSpPr>
          <a:xfrm>
            <a:off x="2552700" y="2057400"/>
            <a:ext cx="7086600" cy="4343400"/>
            <a:chOff x="1805750" y="2820100"/>
            <a:chExt cx="5837324" cy="3081900"/>
          </a:xfrm>
        </p:grpSpPr>
        <p:pic>
          <p:nvPicPr>
            <p:cNvPr id="283" name="Google Shape;283;p34"/>
            <p:cNvPicPr preferRelativeResize="0"/>
            <p:nvPr/>
          </p:nvPicPr>
          <p:blipFill>
            <a:blip r:embed="rId3">
              <a:alphaModFix/>
            </a:blip>
            <a:stretch>
              <a:fillRect/>
            </a:stretch>
          </p:blipFill>
          <p:spPr>
            <a:xfrm>
              <a:off x="1805750" y="2820100"/>
              <a:ext cx="5837324" cy="3081900"/>
            </a:xfrm>
            <a:prstGeom prst="rect">
              <a:avLst/>
            </a:prstGeom>
            <a:noFill/>
            <a:ln w="9525" cap="flat" cmpd="sng">
              <a:solidFill>
                <a:srgbClr val="999999"/>
              </a:solidFill>
              <a:prstDash val="solid"/>
              <a:round/>
              <a:headEnd type="none" w="sm" len="sm"/>
              <a:tailEnd type="none" w="sm" len="sm"/>
            </a:ln>
          </p:spPr>
        </p:pic>
        <p:sp>
          <p:nvSpPr>
            <p:cNvPr id="284" name="Google Shape;284;p34"/>
            <p:cNvSpPr/>
            <p:nvPr/>
          </p:nvSpPr>
          <p:spPr>
            <a:xfrm>
              <a:off x="1880925" y="3667025"/>
              <a:ext cx="917100" cy="2182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8"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Tree>
    <p:extLst>
      <p:ext uri="{BB962C8B-B14F-4D97-AF65-F5344CB8AC3E}">
        <p14:creationId xmlns:p14="http://schemas.microsoft.com/office/powerpoint/2010/main" val="3268992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EF39E-7E84-4BD0-9BC5-92EDC4E8E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20" y="0"/>
            <a:ext cx="1841581" cy="1064400"/>
          </a:xfrm>
          <a:prstGeom prst="rect">
            <a:avLst/>
          </a:prstGeom>
        </p:spPr>
      </p:pic>
      <p:sp>
        <p:nvSpPr>
          <p:cNvPr id="4" name="Google Shape;342;p77"/>
          <p:cNvSpPr txBox="1">
            <a:spLocks/>
          </p:cNvSpPr>
          <p:nvPr/>
        </p:nvSpPr>
        <p:spPr>
          <a:xfrm>
            <a:off x="1524000" y="2749643"/>
            <a:ext cx="9144000" cy="1358714"/>
          </a:xfrm>
          <a:prstGeom prst="rect">
            <a:avLst/>
          </a:prstGeom>
          <a:solidFill>
            <a:schemeClr val="accent6">
              <a:lumMod val="20000"/>
              <a:lumOff val="80000"/>
            </a:schemeClr>
          </a:solidFill>
        </p:spPr>
        <p:txBody>
          <a:bodyPr spcFirstLastPara="1" wrap="square" lIns="91440" tIns="0" rIns="91440" bIns="0" anchor="ctr" anchorCtr="0">
            <a:noAutofit/>
          </a:bodyPr>
          <a:lstStyle>
            <a:lvl1pPr marL="341313" indent="-341313" algn="l" defTabSz="455613" rtl="0" eaLnBrk="0" fontAlgn="base" hangingPunct="0">
              <a:spcBef>
                <a:spcPct val="20000"/>
              </a:spcBef>
              <a:spcAft>
                <a:spcPct val="0"/>
              </a:spcAft>
              <a:buFont typeface="Arial" charset="0"/>
              <a:buChar char="•"/>
              <a:defRPr sz="2000" kern="1200">
                <a:solidFill>
                  <a:schemeClr val="tx1"/>
                </a:solidFill>
                <a:latin typeface="Cambria" pitchFamily="18" charset="0"/>
                <a:ea typeface="MS PGothic" pitchFamily="34" charset="-128"/>
                <a:cs typeface="MS PGothic"/>
              </a:defRPr>
            </a:lvl1pPr>
            <a:lvl2pPr marL="741363" indent="-28416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2pPr>
            <a:lvl3pPr marL="11414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3pPr>
            <a:lvl4pPr marL="15986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4pPr>
            <a:lvl5pPr marL="20558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spcAft>
                <a:spcPts val="0"/>
              </a:spcAft>
              <a:buNone/>
            </a:pPr>
            <a:r>
              <a:rPr lang="en-US" sz="2400" dirty="0">
                <a:solidFill>
                  <a:prstClr val="black"/>
                </a:solidFill>
                <a:ea typeface="Cambria" panose="02040503050406030204" pitchFamily="18" charset="0"/>
                <a:cs typeface="Avenir"/>
                <a:sym typeface="Avenir"/>
              </a:rPr>
              <a:t>The first layer of nodes is the input layer, and it doesn’t do anything other than represent the input signals. That is, the input nodes don’t apply an activation function to the input.</a:t>
            </a:r>
          </a:p>
        </p:txBody>
      </p:sp>
    </p:spTree>
    <p:extLst>
      <p:ext uri="{BB962C8B-B14F-4D97-AF65-F5344CB8AC3E}">
        <p14:creationId xmlns:p14="http://schemas.microsoft.com/office/powerpoint/2010/main" val="3848061414"/>
      </p:ext>
    </p:extLst>
  </p:cSld>
  <p:clrMapOvr>
    <a:masterClrMapping/>
  </p:clrMapOvr>
  <p:transition>
    <p:wipe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body" idx="1"/>
          </p:nvPr>
        </p:nvSpPr>
        <p:spPr>
          <a:xfrm>
            <a:off x="2004450" y="1502751"/>
            <a:ext cx="8183100" cy="4517049"/>
          </a:xfrm>
          <a:prstGeom prst="rect">
            <a:avLst/>
          </a:prstGeom>
        </p:spPr>
        <p:txBody>
          <a:bodyPr spcFirstLastPara="1" vert="horz" wrap="square" lIns="91425" tIns="91425" rIns="91425" bIns="91425" rtlCol="0" anchor="t" anchorCtr="0">
            <a:noAutofit/>
          </a:bodyPr>
          <a:lstStyle/>
          <a:p>
            <a:pPr marL="0" indent="0" algn="just">
              <a:lnSpc>
                <a:spcPct val="115000"/>
              </a:lnSpc>
              <a:buNone/>
            </a:pPr>
            <a:r>
              <a:rPr lang="en-GB" sz="2400" dirty="0">
                <a:solidFill>
                  <a:schemeClr val="dk1"/>
                </a:solidFill>
                <a:latin typeface="Cambria" panose="02040503050406030204" pitchFamily="18" charset="0"/>
                <a:ea typeface="Cambria" panose="02040503050406030204" pitchFamily="18" charset="0"/>
              </a:rPr>
              <a:t>What value should they start with? Let’s go with some random weights:</a:t>
            </a:r>
            <a:endParaRPr sz="2400" dirty="0">
              <a:solidFill>
                <a:schemeClr val="dk1"/>
              </a:solidFill>
              <a:latin typeface="Cambria" panose="02040503050406030204" pitchFamily="18" charset="0"/>
              <a:ea typeface="Cambria" panose="02040503050406030204" pitchFamily="18" charset="0"/>
            </a:endParaRPr>
          </a:p>
          <a:p>
            <a:pPr>
              <a:spcBef>
                <a:spcPts val="1200"/>
              </a:spcBef>
              <a:buClr>
                <a:schemeClr val="dk1"/>
              </a:buClr>
              <a:buFont typeface="Arial"/>
              <a:buChar char="●"/>
            </a:pPr>
            <a:r>
              <a:rPr lang="en-GB" sz="2400" dirty="0" err="1">
                <a:solidFill>
                  <a:schemeClr val="dk1"/>
                </a:solidFill>
                <a:latin typeface="Cambria" panose="02040503050406030204" pitchFamily="18" charset="0"/>
                <a:ea typeface="Cambria" panose="02040503050406030204" pitchFamily="18" charset="0"/>
              </a:rPr>
              <a:t>bw</a:t>
            </a:r>
            <a:r>
              <a:rPr lang="en-GB" sz="2400" dirty="0">
                <a:solidFill>
                  <a:schemeClr val="dk1"/>
                </a:solidFill>
                <a:latin typeface="Cambria" panose="02040503050406030204" pitchFamily="18" charset="0"/>
                <a:ea typeface="Cambria" panose="02040503050406030204" pitchFamily="18" charset="0"/>
              </a:rPr>
              <a:t>​</a:t>
            </a:r>
            <a:r>
              <a:rPr lang="en-GB" sz="2400" baseline="-25000" dirty="0">
                <a:solidFill>
                  <a:schemeClr val="dk1"/>
                </a:solidFill>
                <a:latin typeface="Cambria" panose="02040503050406030204" pitchFamily="18" charset="0"/>
                <a:ea typeface="Cambria" panose="02040503050406030204" pitchFamily="18" charset="0"/>
              </a:rPr>
              <a:t>1 </a:t>
            </a:r>
            <a:r>
              <a:rPr lang="en-GB" sz="2400" dirty="0">
                <a:solidFill>
                  <a:schemeClr val="dk1"/>
                </a:solidFill>
                <a:latin typeface="Cambria" panose="02040503050406030204" pitchFamily="18" charset="0"/>
                <a:ea typeface="Cambria" panose="02040503050406030204" pitchFamily="18" charset="0"/>
              </a:rPr>
              <a:t>​= 0.10 </a:t>
            </a:r>
            <a:endParaRPr sz="2400" dirty="0">
              <a:solidFill>
                <a:schemeClr val="dk1"/>
              </a:solidFill>
              <a:latin typeface="Cambria" panose="02040503050406030204" pitchFamily="18" charset="0"/>
              <a:ea typeface="Cambria" panose="02040503050406030204" pitchFamily="18" charset="0"/>
            </a:endParaRPr>
          </a:p>
          <a:p>
            <a:pPr>
              <a:spcBef>
                <a:spcPts val="1200"/>
              </a:spcBef>
              <a:buClr>
                <a:schemeClr val="dk1"/>
              </a:buClr>
            </a:pPr>
            <a:r>
              <a:rPr lang="en-GB" sz="2400" dirty="0" err="1">
                <a:solidFill>
                  <a:schemeClr val="dk1"/>
                </a:solidFill>
                <a:latin typeface="Cambria" panose="02040503050406030204" pitchFamily="18" charset="0"/>
                <a:ea typeface="Cambria" panose="02040503050406030204" pitchFamily="18" charset="0"/>
              </a:rPr>
              <a:t>bw</a:t>
            </a:r>
            <a:r>
              <a:rPr lang="en-GB" sz="2400" dirty="0">
                <a:solidFill>
                  <a:schemeClr val="dk1"/>
                </a:solidFill>
                <a:latin typeface="Cambria" panose="02040503050406030204" pitchFamily="18" charset="0"/>
                <a:ea typeface="Cambria" panose="02040503050406030204" pitchFamily="18" charset="0"/>
              </a:rPr>
              <a:t>​</a:t>
            </a:r>
            <a:r>
              <a:rPr lang="en-GB" sz="2400" baseline="-25000" dirty="0">
                <a:solidFill>
                  <a:schemeClr val="dk1"/>
                </a:solidFill>
                <a:latin typeface="Cambria" panose="02040503050406030204" pitchFamily="18" charset="0"/>
                <a:ea typeface="Cambria" panose="02040503050406030204" pitchFamily="18" charset="0"/>
              </a:rPr>
              <a:t>2 </a:t>
            </a:r>
            <a:r>
              <a:rPr lang="en-GB" sz="2400" dirty="0">
                <a:solidFill>
                  <a:schemeClr val="dk1"/>
                </a:solidFill>
                <a:latin typeface="Cambria" panose="02040503050406030204" pitchFamily="18" charset="0"/>
                <a:ea typeface="Cambria" panose="02040503050406030204" pitchFamily="18" charset="0"/>
              </a:rPr>
              <a:t>​= 0.25</a:t>
            </a:r>
            <a:endParaRPr sz="2400" dirty="0">
              <a:solidFill>
                <a:schemeClr val="dk1"/>
              </a:solidFill>
              <a:latin typeface="Cambria" panose="02040503050406030204" pitchFamily="18" charset="0"/>
              <a:ea typeface="Cambria" panose="02040503050406030204" pitchFamily="18" charset="0"/>
            </a:endParaRPr>
          </a:p>
          <a:p>
            <a:pPr>
              <a:spcBef>
                <a:spcPts val="1200"/>
              </a:spcBef>
              <a:buClr>
                <a:schemeClr val="dk1"/>
              </a:buClr>
              <a:buFont typeface="Arial"/>
              <a:buChar char="●"/>
            </a:pPr>
            <a:r>
              <a:rPr lang="en-GB" sz="2400" dirty="0">
                <a:solidFill>
                  <a:schemeClr val="dk1"/>
                </a:solidFill>
                <a:latin typeface="Cambria" panose="02040503050406030204" pitchFamily="18" charset="0"/>
                <a:ea typeface="Cambria" panose="02040503050406030204" pitchFamily="18" charset="0"/>
              </a:rPr>
              <a:t>W​</a:t>
            </a:r>
            <a:r>
              <a:rPr lang="en-GB" sz="2400" baseline="-25000" dirty="0">
                <a:solidFill>
                  <a:schemeClr val="dk1"/>
                </a:solidFill>
                <a:latin typeface="Cambria" panose="02040503050406030204" pitchFamily="18" charset="0"/>
                <a:ea typeface="Cambria" panose="02040503050406030204" pitchFamily="18" charset="0"/>
              </a:rPr>
              <a:t>1 </a:t>
            </a:r>
            <a:r>
              <a:rPr lang="en-GB" sz="2400" dirty="0">
                <a:solidFill>
                  <a:schemeClr val="dk1"/>
                </a:solidFill>
                <a:latin typeface="Cambria" panose="02040503050406030204" pitchFamily="18" charset="0"/>
                <a:ea typeface="Cambria" panose="02040503050406030204" pitchFamily="18" charset="0"/>
              </a:rPr>
              <a:t>= 0.10</a:t>
            </a:r>
            <a:endParaRPr sz="2400" dirty="0">
              <a:solidFill>
                <a:schemeClr val="dk1"/>
              </a:solidFill>
              <a:latin typeface="Cambria" panose="02040503050406030204" pitchFamily="18" charset="0"/>
              <a:ea typeface="Cambria" panose="02040503050406030204" pitchFamily="18" charset="0"/>
            </a:endParaRPr>
          </a:p>
          <a:p>
            <a:pPr>
              <a:spcBef>
                <a:spcPts val="1200"/>
              </a:spcBef>
              <a:buClr>
                <a:schemeClr val="dk1"/>
              </a:buClr>
              <a:buFont typeface="Arial"/>
              <a:buChar char="●"/>
            </a:pPr>
            <a:r>
              <a:rPr lang="en-GB" sz="2400" dirty="0">
                <a:solidFill>
                  <a:schemeClr val="dk1"/>
                </a:solidFill>
                <a:latin typeface="Cambria" panose="02040503050406030204" pitchFamily="18" charset="0"/>
                <a:ea typeface="Cambria" panose="02040503050406030204" pitchFamily="18" charset="0"/>
              </a:rPr>
              <a:t>W​</a:t>
            </a:r>
            <a:r>
              <a:rPr lang="en-GB" sz="2400" baseline="-25000" dirty="0">
                <a:solidFill>
                  <a:schemeClr val="dk1"/>
                </a:solidFill>
                <a:latin typeface="Cambria" panose="02040503050406030204" pitchFamily="18" charset="0"/>
                <a:ea typeface="Cambria" panose="02040503050406030204" pitchFamily="18" charset="0"/>
              </a:rPr>
              <a:t>2 </a:t>
            </a:r>
            <a:r>
              <a:rPr lang="en-GB" sz="2400" dirty="0">
                <a:solidFill>
                  <a:schemeClr val="dk1"/>
                </a:solidFill>
                <a:latin typeface="Cambria" panose="02040503050406030204" pitchFamily="18" charset="0"/>
                <a:ea typeface="Cambria" panose="02040503050406030204" pitchFamily="18" charset="0"/>
              </a:rPr>
              <a:t>​= 0.20 </a:t>
            </a:r>
            <a:endParaRPr sz="2400" dirty="0">
              <a:solidFill>
                <a:schemeClr val="dk1"/>
              </a:solidFill>
              <a:latin typeface="Cambria" panose="02040503050406030204" pitchFamily="18" charset="0"/>
              <a:ea typeface="Cambria" panose="02040503050406030204" pitchFamily="18" charset="0"/>
            </a:endParaRPr>
          </a:p>
          <a:p>
            <a:pPr>
              <a:spcBef>
                <a:spcPts val="1200"/>
              </a:spcBef>
              <a:buClr>
                <a:schemeClr val="dk1"/>
              </a:buClr>
              <a:buFont typeface="Arial"/>
              <a:buChar char="●"/>
            </a:pPr>
            <a:r>
              <a:rPr lang="en-GB" sz="2400" dirty="0">
                <a:solidFill>
                  <a:schemeClr val="dk1"/>
                </a:solidFill>
                <a:latin typeface="Cambria" panose="02040503050406030204" pitchFamily="18" charset="0"/>
                <a:ea typeface="Cambria" panose="02040503050406030204" pitchFamily="18" charset="0"/>
              </a:rPr>
              <a:t>W​</a:t>
            </a:r>
            <a:r>
              <a:rPr lang="en-GB" sz="2400" baseline="-25000" dirty="0">
                <a:solidFill>
                  <a:schemeClr val="dk1"/>
                </a:solidFill>
                <a:latin typeface="Cambria" panose="02040503050406030204" pitchFamily="18" charset="0"/>
                <a:ea typeface="Cambria" panose="02040503050406030204" pitchFamily="18" charset="0"/>
              </a:rPr>
              <a:t>3</a:t>
            </a:r>
            <a:r>
              <a:rPr lang="en-GB" sz="2400" dirty="0">
                <a:solidFill>
                  <a:schemeClr val="dk1"/>
                </a:solidFill>
                <a:latin typeface="Cambria" panose="02040503050406030204" pitchFamily="18" charset="0"/>
                <a:ea typeface="Cambria" panose="02040503050406030204" pitchFamily="18" charset="0"/>
              </a:rPr>
              <a:t>​ = 0.12</a:t>
            </a:r>
            <a:endParaRPr sz="2400" dirty="0">
              <a:solidFill>
                <a:schemeClr val="dk1"/>
              </a:solidFill>
              <a:latin typeface="Cambria" panose="02040503050406030204" pitchFamily="18" charset="0"/>
              <a:ea typeface="Cambria" panose="02040503050406030204" pitchFamily="18" charset="0"/>
            </a:endParaRPr>
          </a:p>
          <a:p>
            <a:pPr>
              <a:spcBef>
                <a:spcPts val="1200"/>
              </a:spcBef>
              <a:spcAft>
                <a:spcPts val="1000"/>
              </a:spcAft>
              <a:buClr>
                <a:schemeClr val="dk1"/>
              </a:buClr>
            </a:pPr>
            <a:r>
              <a:rPr lang="en-GB" sz="2400" dirty="0">
                <a:solidFill>
                  <a:schemeClr val="dk1"/>
                </a:solidFill>
                <a:latin typeface="Cambria" panose="02040503050406030204" pitchFamily="18" charset="0"/>
                <a:ea typeface="Cambria" panose="02040503050406030204" pitchFamily="18" charset="0"/>
              </a:rPr>
              <a:t>W​</a:t>
            </a:r>
            <a:r>
              <a:rPr lang="en-GB" sz="2400" baseline="-25000" dirty="0">
                <a:solidFill>
                  <a:schemeClr val="dk1"/>
                </a:solidFill>
                <a:latin typeface="Cambria" panose="02040503050406030204" pitchFamily="18" charset="0"/>
                <a:ea typeface="Cambria" panose="02040503050406030204" pitchFamily="18" charset="0"/>
              </a:rPr>
              <a:t>4</a:t>
            </a:r>
            <a:r>
              <a:rPr lang="en-GB" sz="2400" dirty="0">
                <a:solidFill>
                  <a:schemeClr val="dk1"/>
                </a:solidFill>
                <a:latin typeface="Cambria" panose="02040503050406030204" pitchFamily="18" charset="0"/>
                <a:ea typeface="Cambria" panose="02040503050406030204" pitchFamily="18" charset="0"/>
              </a:rPr>
              <a:t> = 0.17</a:t>
            </a:r>
            <a:endParaRPr sz="2400" dirty="0">
              <a:solidFill>
                <a:schemeClr val="dk1"/>
              </a:solidFill>
              <a:latin typeface="Cambria" panose="02040503050406030204" pitchFamily="18" charset="0"/>
              <a:ea typeface="Cambria" panose="02040503050406030204" pitchFamily="18" charset="0"/>
            </a:endParaRPr>
          </a:p>
        </p:txBody>
      </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7" name="Rectangle 6"/>
          <p:cNvSpPr/>
          <p:nvPr/>
        </p:nvSpPr>
        <p:spPr>
          <a:xfrm>
            <a:off x="1578429" y="901544"/>
            <a:ext cx="3465116" cy="461665"/>
          </a:xfrm>
          <a:prstGeom prst="rect">
            <a:avLst/>
          </a:prstGeom>
          <a:solidFill>
            <a:schemeClr val="accent6">
              <a:lumMod val="20000"/>
              <a:lumOff val="80000"/>
            </a:schemeClr>
          </a:solidFill>
        </p:spPr>
        <p:txBody>
          <a:bodyPr wrap="none">
            <a:spAutoFit/>
          </a:bodyPr>
          <a:lstStyle/>
          <a:p>
            <a:r>
              <a:rPr lang="en-GB" sz="2400" dirty="0">
                <a:latin typeface="Cambria" panose="02040503050406030204" pitchFamily="18" charset="0"/>
                <a:ea typeface="Cambria" panose="02040503050406030204" pitchFamily="18" charset="0"/>
                <a:cs typeface="Calibri"/>
                <a:sym typeface="Calibri"/>
              </a:rPr>
              <a:t>What about the Weights?</a:t>
            </a:r>
          </a:p>
        </p:txBody>
      </p:sp>
    </p:spTree>
    <p:extLst>
      <p:ext uri="{BB962C8B-B14F-4D97-AF65-F5344CB8AC3E}">
        <p14:creationId xmlns:p14="http://schemas.microsoft.com/office/powerpoint/2010/main" val="537691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7"/>
          <p:cNvSpPr txBox="1">
            <a:spLocks noGrp="1"/>
          </p:cNvSpPr>
          <p:nvPr>
            <p:ph type="body" idx="1"/>
          </p:nvPr>
        </p:nvSpPr>
        <p:spPr>
          <a:xfrm>
            <a:off x="1752600" y="1447800"/>
            <a:ext cx="8508300" cy="8121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To calculate netb</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and netb</a:t>
            </a:r>
            <a:r>
              <a:rPr lang="en-GB" sz="2400" baseline="-25000" dirty="0">
                <a:solidFill>
                  <a:schemeClr val="dk1"/>
                </a:solidFill>
                <a:latin typeface="Cambria" panose="02040503050406030204" pitchFamily="18" charset="0"/>
                <a:ea typeface="Cambria" panose="02040503050406030204" pitchFamily="18" charset="0"/>
              </a:rPr>
              <a:t>2</a:t>
            </a:r>
            <a:r>
              <a:rPr lang="en-GB" sz="2400" dirty="0">
                <a:solidFill>
                  <a:schemeClr val="dk1"/>
                </a:solidFill>
                <a:latin typeface="Cambria" panose="02040503050406030204" pitchFamily="18" charset="0"/>
                <a:ea typeface="Cambria" panose="02040503050406030204" pitchFamily="18" charset="0"/>
              </a:rPr>
              <a:t>, we need to sum all of the inputs into nodes b1 and b2. Using the summation operator, netb1 summation operator looks like below:</a:t>
            </a:r>
            <a:endParaRPr sz="2400" dirty="0">
              <a:solidFill>
                <a:schemeClr val="dk1"/>
              </a:solidFill>
              <a:latin typeface="Cambria" panose="02040503050406030204" pitchFamily="18" charset="0"/>
              <a:ea typeface="Cambria" panose="02040503050406030204" pitchFamily="18" charset="0"/>
            </a:endParaRPr>
          </a:p>
        </p:txBody>
      </p:sp>
      <p:pic>
        <p:nvPicPr>
          <p:cNvPr id="305" name="Google Shape;305;p37"/>
          <p:cNvPicPr preferRelativeResize="0"/>
          <p:nvPr/>
        </p:nvPicPr>
        <p:blipFill>
          <a:blip r:embed="rId3">
            <a:alphaModFix/>
          </a:blip>
          <a:stretch>
            <a:fillRect/>
          </a:stretch>
        </p:blipFill>
        <p:spPr>
          <a:xfrm>
            <a:off x="3073451" y="2819401"/>
            <a:ext cx="6045098" cy="3268999"/>
          </a:xfrm>
          <a:prstGeom prst="rect">
            <a:avLst/>
          </a:prstGeom>
          <a:noFill/>
          <a:ln>
            <a:noFill/>
          </a:ln>
        </p:spPr>
      </p:pic>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30" y="901544"/>
            <a:ext cx="5887637"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Input layer to the Hidden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2880897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2" name="Google Shape;312;p38"/>
          <p:cNvSpPr txBox="1"/>
          <p:nvPr/>
        </p:nvSpPr>
        <p:spPr>
          <a:xfrm>
            <a:off x="1661850" y="2543700"/>
            <a:ext cx="4041900" cy="1738800"/>
          </a:xfrm>
          <a:prstGeom prst="rect">
            <a:avLst/>
          </a:prstGeom>
          <a:noFill/>
          <a:ln>
            <a:noFill/>
          </a:ln>
        </p:spPr>
        <p:txBody>
          <a:bodyPr spcFirstLastPara="1" wrap="square" lIns="91425" tIns="91425" rIns="91425" bIns="91425" anchor="t" anchorCtr="0">
            <a:noAutofit/>
          </a:bodyPr>
          <a:lstStyle/>
          <a:p>
            <a:pPr>
              <a:lnSpc>
                <a:spcPct val="115000"/>
              </a:lnSpc>
            </a:pPr>
            <a:r>
              <a:rPr lang="en-GB" sz="2000" dirty="0">
                <a:solidFill>
                  <a:schemeClr val="dk1"/>
                </a:solidFill>
                <a:latin typeface="Cambria" panose="02040503050406030204" pitchFamily="18" charset="0"/>
                <a:ea typeface="Cambria" panose="02040503050406030204" pitchFamily="18" charset="0"/>
                <a:cs typeface="Garamond"/>
                <a:sym typeface="Garamond"/>
              </a:rPr>
              <a:t>netb</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1</a:t>
            </a:r>
            <a:r>
              <a:rPr lang="en-GB" sz="2000" dirty="0">
                <a:solidFill>
                  <a:schemeClr val="dk1"/>
                </a:solidFill>
                <a:latin typeface="Cambria" panose="02040503050406030204" pitchFamily="18" charset="0"/>
                <a:ea typeface="Cambria" panose="02040503050406030204" pitchFamily="18" charset="0"/>
                <a:cs typeface="Garamond"/>
                <a:sym typeface="Garamond"/>
              </a:rPr>
              <a:t> = (a</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1</a:t>
            </a:r>
            <a:r>
              <a:rPr lang="en-GB" sz="2000" dirty="0">
                <a:solidFill>
                  <a:schemeClr val="dk1"/>
                </a:solidFill>
                <a:latin typeface="Cambria" panose="02040503050406030204" pitchFamily="18" charset="0"/>
                <a:ea typeface="Cambria" panose="02040503050406030204" pitchFamily="18" charset="0"/>
                <a:cs typeface="Garamond"/>
                <a:sym typeface="Garamond"/>
              </a:rPr>
              <a:t> * w</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1</a:t>
            </a:r>
            <a:r>
              <a:rPr lang="en-GB" sz="2000" dirty="0">
                <a:solidFill>
                  <a:schemeClr val="dk1"/>
                </a:solidFill>
                <a:latin typeface="Cambria" panose="02040503050406030204" pitchFamily="18" charset="0"/>
                <a:ea typeface="Cambria" panose="02040503050406030204" pitchFamily="18" charset="0"/>
                <a:cs typeface="Garamond"/>
                <a:sym typeface="Garamond"/>
              </a:rPr>
              <a:t>) + (a</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2</a:t>
            </a:r>
            <a:r>
              <a:rPr lang="en-GB" sz="2000" dirty="0">
                <a:solidFill>
                  <a:schemeClr val="dk1"/>
                </a:solidFill>
                <a:latin typeface="Cambria" panose="02040503050406030204" pitchFamily="18" charset="0"/>
                <a:ea typeface="Cambria" panose="02040503050406030204" pitchFamily="18" charset="0"/>
                <a:cs typeface="Garamond"/>
                <a:sym typeface="Garamond"/>
              </a:rPr>
              <a:t> * w</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3</a:t>
            </a:r>
            <a:r>
              <a:rPr lang="en-GB" sz="2000" dirty="0">
                <a:solidFill>
                  <a:schemeClr val="dk1"/>
                </a:solidFill>
                <a:latin typeface="Cambria" panose="02040503050406030204" pitchFamily="18" charset="0"/>
                <a:ea typeface="Cambria" panose="02040503050406030204" pitchFamily="18" charset="0"/>
                <a:cs typeface="Garamond"/>
                <a:sym typeface="Garamond"/>
              </a:rPr>
              <a:t>) + (bias * bw</a:t>
            </a:r>
            <a:r>
              <a:rPr lang="en-GB" sz="2000" baseline="-25000" dirty="0">
                <a:solidFill>
                  <a:schemeClr val="dk1"/>
                </a:solidFill>
                <a:latin typeface="Cambria" panose="02040503050406030204" pitchFamily="18" charset="0"/>
                <a:ea typeface="Cambria" panose="02040503050406030204" pitchFamily="18" charset="0"/>
                <a:cs typeface="Garamond"/>
                <a:sym typeface="Garamond"/>
              </a:rPr>
              <a:t>1</a:t>
            </a:r>
            <a:r>
              <a:rPr lang="en-GB" sz="2000" dirty="0">
                <a:solidFill>
                  <a:schemeClr val="dk1"/>
                </a:solidFill>
                <a:latin typeface="Cambria" panose="02040503050406030204" pitchFamily="18" charset="0"/>
                <a:ea typeface="Cambria" panose="02040503050406030204" pitchFamily="18" charset="0"/>
                <a:cs typeface="Garamond"/>
                <a:sym typeface="Garamond"/>
              </a:rPr>
              <a:t>)</a:t>
            </a:r>
            <a:endParaRPr sz="2000" dirty="0">
              <a:solidFill>
                <a:schemeClr val="dk1"/>
              </a:solidFill>
              <a:latin typeface="Cambria" panose="02040503050406030204" pitchFamily="18" charset="0"/>
              <a:ea typeface="Cambria" panose="02040503050406030204" pitchFamily="18" charset="0"/>
              <a:cs typeface="Garamond"/>
              <a:sym typeface="Garamond"/>
            </a:endParaRPr>
          </a:p>
          <a:p>
            <a:pPr indent="540000">
              <a:lnSpc>
                <a:spcPct val="115000"/>
              </a:lnSpc>
            </a:pPr>
            <a:r>
              <a:rPr lang="en-GB" sz="2000" dirty="0">
                <a:solidFill>
                  <a:schemeClr val="dk1"/>
                </a:solidFill>
                <a:latin typeface="Cambria" panose="02040503050406030204" pitchFamily="18" charset="0"/>
                <a:ea typeface="Cambria" panose="02040503050406030204" pitchFamily="18" charset="0"/>
                <a:cs typeface="Garamond"/>
                <a:sym typeface="Garamond"/>
              </a:rPr>
              <a:t>= (0.22 * 0.10) + ( 2.55 * 0.12)</a:t>
            </a:r>
            <a:endParaRPr sz="2000" dirty="0">
              <a:solidFill>
                <a:schemeClr val="dk1"/>
              </a:solidFill>
              <a:latin typeface="Cambria" panose="02040503050406030204" pitchFamily="18" charset="0"/>
              <a:ea typeface="Cambria" panose="02040503050406030204" pitchFamily="18" charset="0"/>
              <a:cs typeface="Garamond"/>
              <a:sym typeface="Garamond"/>
            </a:endParaRPr>
          </a:p>
          <a:p>
            <a:pPr indent="540000">
              <a:lnSpc>
                <a:spcPct val="115000"/>
              </a:lnSpc>
            </a:pPr>
            <a:r>
              <a:rPr lang="en-GB" sz="2000" dirty="0">
                <a:solidFill>
                  <a:schemeClr val="dk1"/>
                </a:solidFill>
                <a:latin typeface="Cambria" panose="02040503050406030204" pitchFamily="18" charset="0"/>
                <a:ea typeface="Cambria" panose="02040503050406030204" pitchFamily="18" charset="0"/>
                <a:cs typeface="Garamond"/>
                <a:sym typeface="Garamond"/>
              </a:rPr>
              <a:t> +(1 * 0.80)</a:t>
            </a:r>
            <a:endParaRPr sz="2000" dirty="0">
              <a:solidFill>
                <a:schemeClr val="dk1"/>
              </a:solidFill>
              <a:latin typeface="Cambria" panose="02040503050406030204" pitchFamily="18" charset="0"/>
              <a:ea typeface="Cambria" panose="02040503050406030204" pitchFamily="18" charset="0"/>
              <a:cs typeface="Garamond"/>
              <a:sym typeface="Garamond"/>
            </a:endParaRPr>
          </a:p>
          <a:p>
            <a:pPr indent="540000">
              <a:lnSpc>
                <a:spcPct val="115000"/>
              </a:lnSpc>
            </a:pPr>
            <a:r>
              <a:rPr lang="en-GB" sz="2000" dirty="0">
                <a:solidFill>
                  <a:schemeClr val="dk1"/>
                </a:solidFill>
                <a:latin typeface="Cambria" panose="02040503050406030204" pitchFamily="18" charset="0"/>
                <a:ea typeface="Cambria" panose="02040503050406030204" pitchFamily="18" charset="0"/>
                <a:cs typeface="Garamond"/>
                <a:sym typeface="Garamond"/>
              </a:rPr>
              <a:t>= 0.022 + 0.306 + 0.8</a:t>
            </a:r>
            <a:endParaRPr sz="2000" dirty="0">
              <a:solidFill>
                <a:schemeClr val="dk1"/>
              </a:solidFill>
              <a:latin typeface="Cambria" panose="02040503050406030204" pitchFamily="18" charset="0"/>
              <a:ea typeface="Cambria" panose="02040503050406030204" pitchFamily="18" charset="0"/>
              <a:cs typeface="Garamond"/>
              <a:sym typeface="Garamond"/>
            </a:endParaRPr>
          </a:p>
          <a:p>
            <a:pPr indent="540000">
              <a:lnSpc>
                <a:spcPct val="115000"/>
              </a:lnSpc>
              <a:spcAft>
                <a:spcPts val="1200"/>
              </a:spcAft>
            </a:pPr>
            <a:r>
              <a:rPr lang="en-GB" sz="2000" dirty="0">
                <a:solidFill>
                  <a:schemeClr val="dk1"/>
                </a:solidFill>
                <a:latin typeface="Cambria" panose="02040503050406030204" pitchFamily="18" charset="0"/>
                <a:ea typeface="Cambria" panose="02040503050406030204" pitchFamily="18" charset="0"/>
                <a:cs typeface="Garamond"/>
                <a:sym typeface="Garamond"/>
              </a:rPr>
              <a:t>= 1.128</a:t>
            </a:r>
            <a:endParaRPr sz="2000" dirty="0">
              <a:latin typeface="Cambria" panose="02040503050406030204" pitchFamily="18" charset="0"/>
              <a:ea typeface="Cambria" panose="02040503050406030204" pitchFamily="18" charset="0"/>
            </a:endParaRPr>
          </a:p>
        </p:txBody>
      </p:sp>
      <p:sp>
        <p:nvSpPr>
          <p:cNvPr id="313" name="Google Shape;313;p38"/>
          <p:cNvSpPr txBox="1"/>
          <p:nvPr/>
        </p:nvSpPr>
        <p:spPr>
          <a:xfrm>
            <a:off x="6233850" y="2543700"/>
            <a:ext cx="4199400" cy="1820100"/>
          </a:xfrm>
          <a:prstGeom prst="rect">
            <a:avLst/>
          </a:prstGeom>
          <a:noFill/>
          <a:ln>
            <a:noFill/>
          </a:ln>
        </p:spPr>
        <p:txBody>
          <a:bodyPr spcFirstLastPara="1" wrap="square" lIns="91425" tIns="91425" rIns="91425" bIns="91425" anchor="t" anchorCtr="0">
            <a:noAutofit/>
          </a:bodyPr>
          <a:lstStyle/>
          <a:p>
            <a:pPr>
              <a:lnSpc>
                <a:spcPct val="115000"/>
              </a:lnSpc>
            </a:pPr>
            <a:r>
              <a:rPr lang="en-GB" sz="2000">
                <a:solidFill>
                  <a:schemeClr val="dk1"/>
                </a:solidFill>
                <a:latin typeface="Cambria" panose="02040503050406030204" pitchFamily="18" charset="0"/>
                <a:ea typeface="Cambria" panose="02040503050406030204" pitchFamily="18" charset="0"/>
                <a:cs typeface="Garamond"/>
                <a:sym typeface="Garamond"/>
              </a:rPr>
              <a:t>netb</a:t>
            </a:r>
            <a:r>
              <a:rPr lang="en-GB" sz="2000" baseline="-25000">
                <a:solidFill>
                  <a:schemeClr val="dk1"/>
                </a:solidFill>
                <a:latin typeface="Cambria" panose="02040503050406030204" pitchFamily="18" charset="0"/>
                <a:ea typeface="Cambria" panose="02040503050406030204" pitchFamily="18" charset="0"/>
                <a:cs typeface="Garamond"/>
                <a:sym typeface="Garamond"/>
              </a:rPr>
              <a:t>2</a:t>
            </a:r>
            <a:r>
              <a:rPr lang="en-GB" sz="2000">
                <a:solidFill>
                  <a:schemeClr val="dk1"/>
                </a:solidFill>
                <a:latin typeface="Cambria" panose="02040503050406030204" pitchFamily="18" charset="0"/>
                <a:ea typeface="Cambria" panose="02040503050406030204" pitchFamily="18" charset="0"/>
                <a:cs typeface="Garamond"/>
                <a:sym typeface="Garamond"/>
              </a:rPr>
              <a:t>= (a</a:t>
            </a:r>
            <a:r>
              <a:rPr lang="en-GB" sz="2000" baseline="-25000">
                <a:solidFill>
                  <a:schemeClr val="dk1"/>
                </a:solidFill>
                <a:latin typeface="Cambria" panose="02040503050406030204" pitchFamily="18" charset="0"/>
                <a:ea typeface="Cambria" panose="02040503050406030204" pitchFamily="18" charset="0"/>
                <a:cs typeface="Garamond"/>
                <a:sym typeface="Garamond"/>
              </a:rPr>
              <a:t>1</a:t>
            </a:r>
            <a:r>
              <a:rPr lang="en-GB" sz="2000">
                <a:solidFill>
                  <a:schemeClr val="dk1"/>
                </a:solidFill>
                <a:latin typeface="Cambria" panose="02040503050406030204" pitchFamily="18" charset="0"/>
                <a:ea typeface="Cambria" panose="02040503050406030204" pitchFamily="18" charset="0"/>
                <a:cs typeface="Garamond"/>
                <a:sym typeface="Garamond"/>
              </a:rPr>
              <a:t> * w</a:t>
            </a:r>
            <a:r>
              <a:rPr lang="en-GB" sz="2000" baseline="-25000">
                <a:solidFill>
                  <a:schemeClr val="dk1"/>
                </a:solidFill>
                <a:latin typeface="Cambria" panose="02040503050406030204" pitchFamily="18" charset="0"/>
                <a:ea typeface="Cambria" panose="02040503050406030204" pitchFamily="18" charset="0"/>
                <a:cs typeface="Garamond"/>
                <a:sym typeface="Garamond"/>
              </a:rPr>
              <a:t>2</a:t>
            </a:r>
            <a:r>
              <a:rPr lang="en-GB" sz="2000">
                <a:solidFill>
                  <a:schemeClr val="dk1"/>
                </a:solidFill>
                <a:latin typeface="Cambria" panose="02040503050406030204" pitchFamily="18" charset="0"/>
                <a:ea typeface="Cambria" panose="02040503050406030204" pitchFamily="18" charset="0"/>
                <a:cs typeface="Garamond"/>
                <a:sym typeface="Garamond"/>
              </a:rPr>
              <a:t>) + (a</a:t>
            </a:r>
            <a:r>
              <a:rPr lang="en-GB" sz="2000" baseline="-25000">
                <a:solidFill>
                  <a:schemeClr val="dk1"/>
                </a:solidFill>
                <a:latin typeface="Cambria" panose="02040503050406030204" pitchFamily="18" charset="0"/>
                <a:ea typeface="Cambria" panose="02040503050406030204" pitchFamily="18" charset="0"/>
                <a:cs typeface="Garamond"/>
                <a:sym typeface="Garamond"/>
              </a:rPr>
              <a:t>2</a:t>
            </a:r>
            <a:r>
              <a:rPr lang="en-GB" sz="2000">
                <a:solidFill>
                  <a:schemeClr val="dk1"/>
                </a:solidFill>
                <a:latin typeface="Cambria" panose="02040503050406030204" pitchFamily="18" charset="0"/>
                <a:ea typeface="Cambria" panose="02040503050406030204" pitchFamily="18" charset="0"/>
                <a:cs typeface="Garamond"/>
                <a:sym typeface="Garamond"/>
              </a:rPr>
              <a:t> * w</a:t>
            </a:r>
            <a:r>
              <a:rPr lang="en-GB" sz="2000" baseline="-25000">
                <a:solidFill>
                  <a:schemeClr val="dk1"/>
                </a:solidFill>
                <a:latin typeface="Cambria" panose="02040503050406030204" pitchFamily="18" charset="0"/>
                <a:ea typeface="Cambria" panose="02040503050406030204" pitchFamily="18" charset="0"/>
                <a:cs typeface="Garamond"/>
                <a:sym typeface="Garamond"/>
              </a:rPr>
              <a:t>4</a:t>
            </a:r>
            <a:r>
              <a:rPr lang="en-GB" sz="2000">
                <a:solidFill>
                  <a:schemeClr val="dk1"/>
                </a:solidFill>
                <a:latin typeface="Cambria" panose="02040503050406030204" pitchFamily="18" charset="0"/>
                <a:ea typeface="Cambria" panose="02040503050406030204" pitchFamily="18" charset="0"/>
                <a:cs typeface="Garamond"/>
                <a:sym typeface="Garamond"/>
              </a:rPr>
              <a:t>) + (bias * bw</a:t>
            </a:r>
            <a:r>
              <a:rPr lang="en-GB" sz="2000" baseline="-25000">
                <a:solidFill>
                  <a:schemeClr val="dk1"/>
                </a:solidFill>
                <a:latin typeface="Cambria" panose="02040503050406030204" pitchFamily="18" charset="0"/>
                <a:ea typeface="Cambria" panose="02040503050406030204" pitchFamily="18" charset="0"/>
                <a:cs typeface="Garamond"/>
                <a:sym typeface="Garamond"/>
              </a:rPr>
              <a:t>2</a:t>
            </a:r>
            <a:r>
              <a:rPr lang="en-GB" sz="2000">
                <a:solidFill>
                  <a:schemeClr val="dk1"/>
                </a:solidFill>
                <a:latin typeface="Cambria" panose="02040503050406030204" pitchFamily="18" charset="0"/>
                <a:ea typeface="Cambria" panose="02040503050406030204" pitchFamily="18" charset="0"/>
                <a:cs typeface="Garamond"/>
                <a:sym typeface="Garamond"/>
              </a:rPr>
              <a:t>)</a:t>
            </a:r>
            <a:endParaRPr sz="2000">
              <a:solidFill>
                <a:schemeClr val="dk1"/>
              </a:solidFill>
              <a:latin typeface="Cambria" panose="02040503050406030204" pitchFamily="18" charset="0"/>
              <a:ea typeface="Cambria" panose="02040503050406030204" pitchFamily="18" charset="0"/>
              <a:cs typeface="Garamond"/>
              <a:sym typeface="Garamond"/>
            </a:endParaRPr>
          </a:p>
          <a:p>
            <a:pPr indent="450000">
              <a:lnSpc>
                <a:spcPct val="115000"/>
              </a:lnSpc>
            </a:pPr>
            <a:r>
              <a:rPr lang="en-GB" sz="2000">
                <a:solidFill>
                  <a:schemeClr val="dk1"/>
                </a:solidFill>
                <a:latin typeface="Cambria" panose="02040503050406030204" pitchFamily="18" charset="0"/>
                <a:ea typeface="Cambria" panose="02040503050406030204" pitchFamily="18" charset="0"/>
                <a:cs typeface="Garamond"/>
                <a:sym typeface="Garamond"/>
              </a:rPr>
              <a:t>= (0.22 * 0.20) + ( 2.55 * 0.17) </a:t>
            </a:r>
            <a:endParaRPr sz="2000">
              <a:solidFill>
                <a:schemeClr val="dk1"/>
              </a:solidFill>
              <a:latin typeface="Cambria" panose="02040503050406030204" pitchFamily="18" charset="0"/>
              <a:ea typeface="Cambria" panose="02040503050406030204" pitchFamily="18" charset="0"/>
              <a:cs typeface="Garamond"/>
              <a:sym typeface="Garamond"/>
            </a:endParaRPr>
          </a:p>
          <a:p>
            <a:pPr indent="450000">
              <a:lnSpc>
                <a:spcPct val="115000"/>
              </a:lnSpc>
            </a:pPr>
            <a:r>
              <a:rPr lang="en-GB" sz="2000">
                <a:solidFill>
                  <a:schemeClr val="dk1"/>
                </a:solidFill>
                <a:latin typeface="Cambria" panose="02040503050406030204" pitchFamily="18" charset="0"/>
                <a:ea typeface="Cambria" panose="02040503050406030204" pitchFamily="18" charset="0"/>
                <a:cs typeface="Garamond"/>
                <a:sym typeface="Garamond"/>
              </a:rPr>
              <a:t>+(1 * 0.25)</a:t>
            </a:r>
            <a:endParaRPr sz="2000">
              <a:solidFill>
                <a:schemeClr val="dk1"/>
              </a:solidFill>
              <a:latin typeface="Cambria" panose="02040503050406030204" pitchFamily="18" charset="0"/>
              <a:ea typeface="Cambria" panose="02040503050406030204" pitchFamily="18" charset="0"/>
              <a:cs typeface="Garamond"/>
              <a:sym typeface="Garamond"/>
            </a:endParaRPr>
          </a:p>
          <a:p>
            <a:pPr indent="450000">
              <a:lnSpc>
                <a:spcPct val="115000"/>
              </a:lnSpc>
            </a:pPr>
            <a:r>
              <a:rPr lang="en-GB" sz="2000">
                <a:solidFill>
                  <a:schemeClr val="dk1"/>
                </a:solidFill>
                <a:latin typeface="Cambria" panose="02040503050406030204" pitchFamily="18" charset="0"/>
                <a:ea typeface="Cambria" panose="02040503050406030204" pitchFamily="18" charset="0"/>
                <a:cs typeface="Garamond"/>
                <a:sym typeface="Garamond"/>
              </a:rPr>
              <a:t>= 0.044 + 0.4335 + 0.25</a:t>
            </a:r>
            <a:endParaRPr sz="2000">
              <a:solidFill>
                <a:schemeClr val="dk1"/>
              </a:solidFill>
              <a:latin typeface="Cambria" panose="02040503050406030204" pitchFamily="18" charset="0"/>
              <a:ea typeface="Cambria" panose="02040503050406030204" pitchFamily="18" charset="0"/>
              <a:cs typeface="Garamond"/>
              <a:sym typeface="Garamond"/>
            </a:endParaRPr>
          </a:p>
          <a:p>
            <a:pPr indent="450000">
              <a:lnSpc>
                <a:spcPct val="115000"/>
              </a:lnSpc>
              <a:spcAft>
                <a:spcPts val="1200"/>
              </a:spcAft>
            </a:pPr>
            <a:r>
              <a:rPr lang="en-GB" sz="2000">
                <a:solidFill>
                  <a:schemeClr val="dk1"/>
                </a:solidFill>
                <a:latin typeface="Cambria" panose="02040503050406030204" pitchFamily="18" charset="0"/>
                <a:ea typeface="Cambria" panose="02040503050406030204" pitchFamily="18" charset="0"/>
                <a:cs typeface="Garamond"/>
                <a:sym typeface="Garamond"/>
              </a:rPr>
              <a:t>= 0.7275</a:t>
            </a:r>
            <a:endParaRPr sz="2000">
              <a:latin typeface="Cambria" panose="02040503050406030204" pitchFamily="18" charset="0"/>
              <a:ea typeface="Cambria" panose="02040503050406030204" pitchFamily="18" charset="0"/>
            </a:endParaRPr>
          </a:p>
        </p:txBody>
      </p:sp>
      <p:cxnSp>
        <p:nvCxnSpPr>
          <p:cNvPr id="314" name="Google Shape;314;p38"/>
          <p:cNvCxnSpPr/>
          <p:nvPr/>
        </p:nvCxnSpPr>
        <p:spPr>
          <a:xfrm>
            <a:off x="5917896" y="2461675"/>
            <a:ext cx="0" cy="2391900"/>
          </a:xfrm>
          <a:prstGeom prst="straightConnector1">
            <a:avLst/>
          </a:prstGeom>
          <a:noFill/>
          <a:ln w="28575" cap="flat" cmpd="sng">
            <a:solidFill>
              <a:schemeClr val="dk2"/>
            </a:solidFill>
            <a:prstDash val="solid"/>
            <a:round/>
            <a:headEnd type="none" w="med" len="med"/>
            <a:tailEnd type="none" w="med" len="med"/>
          </a:ln>
        </p:spPr>
      </p:cxnSp>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9" name="Rectangle 8"/>
          <p:cNvSpPr/>
          <p:nvPr/>
        </p:nvSpPr>
        <p:spPr>
          <a:xfrm>
            <a:off x="1578430" y="901544"/>
            <a:ext cx="5887637"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Input layer to the Hidden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214899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2" name="Google Shape;322;p39"/>
          <p:cNvSpPr txBox="1">
            <a:spLocks noGrp="1"/>
          </p:cNvSpPr>
          <p:nvPr>
            <p:ph type="body" idx="1"/>
          </p:nvPr>
        </p:nvSpPr>
        <p:spPr>
          <a:xfrm>
            <a:off x="2100943" y="1373421"/>
            <a:ext cx="7332900" cy="490380"/>
          </a:xfrm>
          <a:prstGeom prst="rect">
            <a:avLst/>
          </a:prstGeom>
        </p:spPr>
        <p:txBody>
          <a:bodyPr spcFirstLastPara="1" vert="horz" wrap="square" lIns="91425" tIns="91425" rIns="91425" bIns="91425" rtlCol="0" anchor="t" anchorCtr="0">
            <a:noAutofit/>
          </a:bodyPr>
          <a:lstStyle/>
          <a:p>
            <a:pPr marL="0" indent="0" algn="ctr">
              <a:spcAft>
                <a:spcPts val="1000"/>
              </a:spcAft>
              <a:buNone/>
            </a:pPr>
            <a:r>
              <a:rPr lang="en-GB" sz="2400" dirty="0">
                <a:solidFill>
                  <a:schemeClr val="dk1"/>
                </a:solidFill>
                <a:latin typeface="Cambria" panose="02040503050406030204" pitchFamily="18" charset="0"/>
                <a:ea typeface="Cambria" panose="02040503050406030204" pitchFamily="18" charset="0"/>
              </a:rPr>
              <a:t>Let’s see how this looks within our network</a:t>
            </a:r>
            <a:endParaRPr sz="2400" dirty="0">
              <a:solidFill>
                <a:schemeClr val="dk1"/>
              </a:solidFill>
              <a:latin typeface="Cambria" panose="02040503050406030204" pitchFamily="18" charset="0"/>
              <a:ea typeface="Cambria" panose="02040503050406030204" pitchFamily="18" charset="0"/>
            </a:endParaRPr>
          </a:p>
        </p:txBody>
      </p:sp>
      <p:grpSp>
        <p:nvGrpSpPr>
          <p:cNvPr id="3" name="Group 2"/>
          <p:cNvGrpSpPr/>
          <p:nvPr/>
        </p:nvGrpSpPr>
        <p:grpSpPr>
          <a:xfrm>
            <a:off x="2174423" y="1974630"/>
            <a:ext cx="7843157" cy="4730970"/>
            <a:chOff x="1595176" y="2670083"/>
            <a:chExt cx="5953651" cy="3143319"/>
          </a:xfrm>
        </p:grpSpPr>
        <p:pic>
          <p:nvPicPr>
            <p:cNvPr id="321" name="Google Shape;321;p39"/>
            <p:cNvPicPr preferRelativeResize="0"/>
            <p:nvPr/>
          </p:nvPicPr>
          <p:blipFill>
            <a:blip r:embed="rId3">
              <a:alphaModFix/>
            </a:blip>
            <a:stretch>
              <a:fillRect/>
            </a:stretch>
          </p:blipFill>
          <p:spPr>
            <a:xfrm>
              <a:off x="1595176" y="2670083"/>
              <a:ext cx="5953651" cy="3143319"/>
            </a:xfrm>
            <a:prstGeom prst="rect">
              <a:avLst/>
            </a:prstGeom>
            <a:noFill/>
            <a:ln w="9525" cap="flat" cmpd="sng">
              <a:solidFill>
                <a:srgbClr val="999999"/>
              </a:solidFill>
              <a:prstDash val="solid"/>
              <a:round/>
              <a:headEnd type="none" w="sm" len="sm"/>
              <a:tailEnd type="none" w="sm" len="sm"/>
            </a:ln>
          </p:spPr>
        </p:pic>
        <p:sp>
          <p:nvSpPr>
            <p:cNvPr id="323" name="Google Shape;323;p39"/>
            <p:cNvSpPr/>
            <p:nvPr/>
          </p:nvSpPr>
          <p:spPr>
            <a:xfrm>
              <a:off x="3750250" y="3574125"/>
              <a:ext cx="789600" cy="192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30" y="901544"/>
            <a:ext cx="6107249"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Input Layer to the Hidden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97119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30" name="Google Shape;330;p40"/>
          <p:cNvSpPr txBox="1">
            <a:spLocks noGrp="1"/>
          </p:cNvSpPr>
          <p:nvPr>
            <p:ph type="body" idx="1"/>
          </p:nvPr>
        </p:nvSpPr>
        <p:spPr>
          <a:xfrm>
            <a:off x="1751550" y="1676400"/>
            <a:ext cx="8368800" cy="4959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To calculate netc</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and netc</a:t>
            </a:r>
            <a:r>
              <a:rPr lang="en-GB" sz="2400" baseline="-25000" dirty="0">
                <a:solidFill>
                  <a:schemeClr val="dk1"/>
                </a:solidFill>
                <a:latin typeface="Cambria" panose="02040503050406030204" pitchFamily="18" charset="0"/>
                <a:ea typeface="Cambria" panose="02040503050406030204" pitchFamily="18" charset="0"/>
              </a:rPr>
              <a:t>2</a:t>
            </a:r>
            <a:r>
              <a:rPr lang="en-GB" sz="2400" dirty="0">
                <a:solidFill>
                  <a:schemeClr val="dk1"/>
                </a:solidFill>
                <a:latin typeface="Cambria" panose="02040503050406030204" pitchFamily="18" charset="0"/>
                <a:ea typeface="Cambria" panose="02040503050406030204" pitchFamily="18" charset="0"/>
              </a:rPr>
              <a:t>, we need to sum all of the inputs into nodes c1 and c2</a:t>
            </a:r>
            <a:endParaRPr sz="2400" dirty="0">
              <a:solidFill>
                <a:schemeClr val="dk1"/>
              </a:solidFill>
              <a:latin typeface="Cambria" panose="02040503050406030204" pitchFamily="18" charset="0"/>
              <a:ea typeface="Cambria" panose="02040503050406030204" pitchFamily="18" charset="0"/>
            </a:endParaRPr>
          </a:p>
        </p:txBody>
      </p:sp>
      <p:sp>
        <p:nvSpPr>
          <p:cNvPr id="331" name="Google Shape;331;p40"/>
          <p:cNvSpPr txBox="1"/>
          <p:nvPr/>
        </p:nvSpPr>
        <p:spPr>
          <a:xfrm>
            <a:off x="1661850" y="2848500"/>
            <a:ext cx="4274100" cy="1689300"/>
          </a:xfrm>
          <a:prstGeom prst="rect">
            <a:avLst/>
          </a:prstGeom>
          <a:noFill/>
          <a:ln>
            <a:noFill/>
          </a:ln>
        </p:spPr>
        <p:txBody>
          <a:bodyPr spcFirstLastPara="1" wrap="square" lIns="91425" tIns="91425" rIns="91425" bIns="91425" anchor="t" anchorCtr="0">
            <a:noAutofit/>
          </a:bodyPr>
          <a:lstStyle/>
          <a:p>
            <a:pPr>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netc</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1</a:t>
            </a:r>
            <a:r>
              <a:rPr lang="en-GB" sz="2000" dirty="0">
                <a:solidFill>
                  <a:schemeClr val="dk1"/>
                </a:solidFill>
                <a:latin typeface="Cambria" panose="02040503050406030204" pitchFamily="18" charset="0"/>
                <a:ea typeface="Cambria" panose="02040503050406030204" pitchFamily="18" charset="0"/>
                <a:cs typeface="Calibri"/>
                <a:sym typeface="Calibri"/>
              </a:rPr>
              <a:t> = (b</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1</a:t>
            </a:r>
            <a:r>
              <a:rPr lang="en-GB" sz="2000" dirty="0">
                <a:solidFill>
                  <a:schemeClr val="dk1"/>
                </a:solidFill>
                <a:latin typeface="Cambria" panose="02040503050406030204" pitchFamily="18" charset="0"/>
                <a:ea typeface="Cambria" panose="02040503050406030204" pitchFamily="18" charset="0"/>
                <a:cs typeface="Calibri"/>
                <a:sym typeface="Calibri"/>
              </a:rPr>
              <a:t> * w</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5</a:t>
            </a:r>
            <a:r>
              <a:rPr lang="en-GB" sz="2000" dirty="0">
                <a:solidFill>
                  <a:schemeClr val="dk1"/>
                </a:solidFill>
                <a:latin typeface="Cambria" panose="02040503050406030204" pitchFamily="18" charset="0"/>
                <a:ea typeface="Cambria" panose="02040503050406030204" pitchFamily="18" charset="0"/>
                <a:cs typeface="Calibri"/>
                <a:sym typeface="Calibri"/>
              </a:rPr>
              <a:t>) + (b</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2</a:t>
            </a:r>
            <a:r>
              <a:rPr lang="en-GB" sz="2000" dirty="0">
                <a:solidFill>
                  <a:schemeClr val="dk1"/>
                </a:solidFill>
                <a:latin typeface="Cambria" panose="02040503050406030204" pitchFamily="18" charset="0"/>
                <a:ea typeface="Cambria" panose="02040503050406030204" pitchFamily="18" charset="0"/>
                <a:cs typeface="Calibri"/>
                <a:sym typeface="Calibri"/>
              </a:rPr>
              <a:t> * w</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7</a:t>
            </a:r>
            <a:r>
              <a:rPr lang="en-GB" sz="2000" dirty="0">
                <a:solidFill>
                  <a:schemeClr val="dk1"/>
                </a:solidFill>
                <a:latin typeface="Cambria" panose="02040503050406030204" pitchFamily="18" charset="0"/>
                <a:ea typeface="Cambria" panose="02040503050406030204" pitchFamily="18" charset="0"/>
                <a:cs typeface="Calibri"/>
                <a:sym typeface="Calibri"/>
              </a:rPr>
              <a:t>) + (bias * bw</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3</a:t>
            </a:r>
            <a:r>
              <a:rPr lang="en-GB" sz="2000" dirty="0">
                <a:solidFill>
                  <a:schemeClr val="dk1"/>
                </a:solidFill>
                <a:latin typeface="Cambria" panose="02040503050406030204" pitchFamily="18" charset="0"/>
                <a:ea typeface="Cambria" panose="02040503050406030204" pitchFamily="18" charset="0"/>
                <a:cs typeface="Calibri"/>
                <a:sym typeface="Calibri"/>
              </a:rPr>
              <a:t>)</a:t>
            </a:r>
            <a:endParaRPr sz="2000" dirty="0">
              <a:solidFill>
                <a:schemeClr val="dk1"/>
              </a:solidFill>
              <a:latin typeface="Cambria" panose="02040503050406030204" pitchFamily="18" charset="0"/>
              <a:ea typeface="Cambria" panose="02040503050406030204" pitchFamily="18" charset="0"/>
              <a:cs typeface="Calibri"/>
              <a:sym typeface="Calibri"/>
            </a:endParaRPr>
          </a:p>
          <a:p>
            <a:pPr marL="457200">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 (1.1.28 * 0.05) + ( 0.7275 * 0.33) +(1 * 0.15)</a:t>
            </a:r>
            <a:endParaRPr sz="2000" dirty="0">
              <a:solidFill>
                <a:schemeClr val="dk1"/>
              </a:solidFill>
              <a:latin typeface="Cambria" panose="02040503050406030204" pitchFamily="18" charset="0"/>
              <a:ea typeface="Cambria" panose="02040503050406030204" pitchFamily="18" charset="0"/>
              <a:cs typeface="Calibri"/>
              <a:sym typeface="Calibri"/>
            </a:endParaRPr>
          </a:p>
          <a:p>
            <a:pPr indent="450000">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 0.0564 + 0.2400 + 0.15</a:t>
            </a:r>
            <a:endParaRPr sz="2000" dirty="0">
              <a:solidFill>
                <a:schemeClr val="dk1"/>
              </a:solidFill>
              <a:latin typeface="Cambria" panose="02040503050406030204" pitchFamily="18" charset="0"/>
              <a:ea typeface="Cambria" panose="02040503050406030204" pitchFamily="18" charset="0"/>
              <a:cs typeface="Calibri"/>
              <a:sym typeface="Calibri"/>
            </a:endParaRPr>
          </a:p>
          <a:p>
            <a:pPr indent="450000">
              <a:lnSpc>
                <a:spcPct val="115000"/>
              </a:lnSpc>
              <a:spcAft>
                <a:spcPts val="1200"/>
              </a:spcAft>
            </a:pPr>
            <a:r>
              <a:rPr lang="en-GB" sz="2000" dirty="0">
                <a:solidFill>
                  <a:schemeClr val="dk1"/>
                </a:solidFill>
                <a:latin typeface="Cambria" panose="02040503050406030204" pitchFamily="18" charset="0"/>
                <a:ea typeface="Cambria" panose="02040503050406030204" pitchFamily="18" charset="0"/>
                <a:cs typeface="Calibri"/>
                <a:sym typeface="Calibri"/>
              </a:rPr>
              <a:t>= 0.4464</a:t>
            </a:r>
            <a:endParaRPr sz="2000" dirty="0">
              <a:latin typeface="Cambria" panose="02040503050406030204" pitchFamily="18" charset="0"/>
              <a:ea typeface="Cambria" panose="02040503050406030204" pitchFamily="18" charset="0"/>
              <a:cs typeface="Calibri"/>
              <a:sym typeface="Calibri"/>
            </a:endParaRPr>
          </a:p>
        </p:txBody>
      </p:sp>
      <p:sp>
        <p:nvSpPr>
          <p:cNvPr id="332" name="Google Shape;332;p40"/>
          <p:cNvSpPr txBox="1"/>
          <p:nvPr/>
        </p:nvSpPr>
        <p:spPr>
          <a:xfrm>
            <a:off x="6145025" y="2848500"/>
            <a:ext cx="4214700" cy="1782300"/>
          </a:xfrm>
          <a:prstGeom prst="rect">
            <a:avLst/>
          </a:prstGeom>
          <a:noFill/>
          <a:ln>
            <a:noFill/>
          </a:ln>
        </p:spPr>
        <p:txBody>
          <a:bodyPr spcFirstLastPara="1" wrap="square" lIns="91425" tIns="91425" rIns="91425" bIns="91425" anchor="t" anchorCtr="0">
            <a:noAutofit/>
          </a:bodyPr>
          <a:lstStyle/>
          <a:p>
            <a:pPr>
              <a:lnSpc>
                <a:spcPct val="115000"/>
              </a:lnSpc>
            </a:pPr>
            <a:r>
              <a:rPr lang="en-GB" sz="2000">
                <a:solidFill>
                  <a:schemeClr val="dk1"/>
                </a:solidFill>
                <a:latin typeface="Cambria" panose="02040503050406030204" pitchFamily="18" charset="0"/>
                <a:ea typeface="Cambria" panose="02040503050406030204" pitchFamily="18" charset="0"/>
                <a:cs typeface="Calibri"/>
                <a:sym typeface="Calibri"/>
              </a:rPr>
              <a:t>netc</a:t>
            </a:r>
            <a:r>
              <a:rPr lang="en-GB" sz="2000" baseline="-25000">
                <a:solidFill>
                  <a:schemeClr val="dk1"/>
                </a:solidFill>
                <a:latin typeface="Cambria" panose="02040503050406030204" pitchFamily="18" charset="0"/>
                <a:ea typeface="Cambria" panose="02040503050406030204" pitchFamily="18" charset="0"/>
                <a:cs typeface="Calibri"/>
                <a:sym typeface="Calibri"/>
              </a:rPr>
              <a:t>2</a:t>
            </a:r>
            <a:r>
              <a:rPr lang="en-GB" sz="2000">
                <a:solidFill>
                  <a:schemeClr val="dk1"/>
                </a:solidFill>
                <a:latin typeface="Cambria" panose="02040503050406030204" pitchFamily="18" charset="0"/>
                <a:ea typeface="Cambria" panose="02040503050406030204" pitchFamily="18" charset="0"/>
                <a:cs typeface="Calibri"/>
                <a:sym typeface="Calibri"/>
              </a:rPr>
              <a:t>=(b</a:t>
            </a:r>
            <a:r>
              <a:rPr lang="en-GB" sz="2000" baseline="-25000">
                <a:solidFill>
                  <a:schemeClr val="dk1"/>
                </a:solidFill>
                <a:latin typeface="Cambria" panose="02040503050406030204" pitchFamily="18" charset="0"/>
                <a:ea typeface="Cambria" panose="02040503050406030204" pitchFamily="18" charset="0"/>
                <a:cs typeface="Calibri"/>
                <a:sym typeface="Calibri"/>
              </a:rPr>
              <a:t>1</a:t>
            </a:r>
            <a:r>
              <a:rPr lang="en-GB" sz="2000">
                <a:solidFill>
                  <a:schemeClr val="dk1"/>
                </a:solidFill>
                <a:latin typeface="Cambria" panose="02040503050406030204" pitchFamily="18" charset="0"/>
                <a:ea typeface="Cambria" panose="02040503050406030204" pitchFamily="18" charset="0"/>
                <a:cs typeface="Calibri"/>
                <a:sym typeface="Calibri"/>
              </a:rPr>
              <a:t> * w</a:t>
            </a:r>
            <a:r>
              <a:rPr lang="en-GB" sz="2000" baseline="-25000">
                <a:solidFill>
                  <a:schemeClr val="dk1"/>
                </a:solidFill>
                <a:latin typeface="Cambria" panose="02040503050406030204" pitchFamily="18" charset="0"/>
                <a:ea typeface="Cambria" panose="02040503050406030204" pitchFamily="18" charset="0"/>
                <a:cs typeface="Calibri"/>
                <a:sym typeface="Calibri"/>
              </a:rPr>
              <a:t>6</a:t>
            </a:r>
            <a:r>
              <a:rPr lang="en-GB" sz="2000">
                <a:solidFill>
                  <a:schemeClr val="dk1"/>
                </a:solidFill>
                <a:latin typeface="Cambria" panose="02040503050406030204" pitchFamily="18" charset="0"/>
                <a:ea typeface="Cambria" panose="02040503050406030204" pitchFamily="18" charset="0"/>
                <a:cs typeface="Calibri"/>
                <a:sym typeface="Calibri"/>
              </a:rPr>
              <a:t>) + (b</a:t>
            </a:r>
            <a:r>
              <a:rPr lang="en-GB" sz="2000" baseline="-25000">
                <a:solidFill>
                  <a:schemeClr val="dk1"/>
                </a:solidFill>
                <a:latin typeface="Cambria" panose="02040503050406030204" pitchFamily="18" charset="0"/>
                <a:ea typeface="Cambria" panose="02040503050406030204" pitchFamily="18" charset="0"/>
                <a:cs typeface="Calibri"/>
                <a:sym typeface="Calibri"/>
              </a:rPr>
              <a:t>2</a:t>
            </a:r>
            <a:r>
              <a:rPr lang="en-GB" sz="2000">
                <a:solidFill>
                  <a:schemeClr val="dk1"/>
                </a:solidFill>
                <a:latin typeface="Cambria" panose="02040503050406030204" pitchFamily="18" charset="0"/>
                <a:ea typeface="Cambria" panose="02040503050406030204" pitchFamily="18" charset="0"/>
                <a:cs typeface="Calibri"/>
                <a:sym typeface="Calibri"/>
              </a:rPr>
              <a:t> * w</a:t>
            </a:r>
            <a:r>
              <a:rPr lang="en-GB" sz="2000" baseline="-25000">
                <a:solidFill>
                  <a:schemeClr val="dk1"/>
                </a:solidFill>
                <a:latin typeface="Cambria" panose="02040503050406030204" pitchFamily="18" charset="0"/>
                <a:ea typeface="Cambria" panose="02040503050406030204" pitchFamily="18" charset="0"/>
                <a:cs typeface="Calibri"/>
                <a:sym typeface="Calibri"/>
              </a:rPr>
              <a:t>8</a:t>
            </a:r>
            <a:r>
              <a:rPr lang="en-GB" sz="2000">
                <a:solidFill>
                  <a:schemeClr val="dk1"/>
                </a:solidFill>
                <a:latin typeface="Cambria" panose="02040503050406030204" pitchFamily="18" charset="0"/>
                <a:ea typeface="Cambria" panose="02040503050406030204" pitchFamily="18" charset="0"/>
                <a:cs typeface="Calibri"/>
                <a:sym typeface="Calibri"/>
              </a:rPr>
              <a:t>) + (bias * bw</a:t>
            </a:r>
            <a:r>
              <a:rPr lang="en-GB" sz="2000" baseline="-25000">
                <a:solidFill>
                  <a:schemeClr val="dk1"/>
                </a:solidFill>
                <a:latin typeface="Cambria" panose="02040503050406030204" pitchFamily="18" charset="0"/>
                <a:ea typeface="Cambria" panose="02040503050406030204" pitchFamily="18" charset="0"/>
                <a:cs typeface="Calibri"/>
                <a:sym typeface="Calibri"/>
              </a:rPr>
              <a:t>4</a:t>
            </a:r>
            <a:r>
              <a:rPr lang="en-GB" sz="2000">
                <a:solidFill>
                  <a:schemeClr val="dk1"/>
                </a:solidFill>
                <a:latin typeface="Cambria" panose="02040503050406030204" pitchFamily="18" charset="0"/>
                <a:ea typeface="Cambria" panose="02040503050406030204" pitchFamily="18" charset="0"/>
                <a:cs typeface="Calibri"/>
                <a:sym typeface="Calibri"/>
              </a:rPr>
              <a:t>)</a:t>
            </a:r>
            <a:endParaRPr sz="2000">
              <a:solidFill>
                <a:schemeClr val="dk1"/>
              </a:solidFill>
              <a:latin typeface="Cambria" panose="02040503050406030204" pitchFamily="18" charset="0"/>
              <a:ea typeface="Cambria" panose="02040503050406030204" pitchFamily="18" charset="0"/>
              <a:cs typeface="Calibri"/>
              <a:sym typeface="Calibri"/>
            </a:endParaRPr>
          </a:p>
          <a:p>
            <a:pPr marL="457200">
              <a:lnSpc>
                <a:spcPct val="115000"/>
              </a:lnSpc>
            </a:pPr>
            <a:r>
              <a:rPr lang="en-GB" sz="2000">
                <a:solidFill>
                  <a:schemeClr val="dk1"/>
                </a:solidFill>
                <a:latin typeface="Cambria" panose="02040503050406030204" pitchFamily="18" charset="0"/>
                <a:ea typeface="Cambria" panose="02040503050406030204" pitchFamily="18" charset="0"/>
                <a:cs typeface="Calibri"/>
                <a:sym typeface="Calibri"/>
              </a:rPr>
              <a:t>= (1.1.28 * 0.40) + ( 0.7275 * 0.7) +(1 * 0.70)</a:t>
            </a:r>
            <a:endParaRPr sz="2000">
              <a:solidFill>
                <a:schemeClr val="dk1"/>
              </a:solidFill>
              <a:latin typeface="Cambria" panose="02040503050406030204" pitchFamily="18" charset="0"/>
              <a:ea typeface="Cambria" panose="02040503050406030204" pitchFamily="18" charset="0"/>
              <a:cs typeface="Calibri"/>
              <a:sym typeface="Calibri"/>
            </a:endParaRPr>
          </a:p>
          <a:p>
            <a:pPr indent="450000">
              <a:lnSpc>
                <a:spcPct val="115000"/>
              </a:lnSpc>
            </a:pPr>
            <a:r>
              <a:rPr lang="en-GB" sz="2000">
                <a:solidFill>
                  <a:schemeClr val="dk1"/>
                </a:solidFill>
                <a:latin typeface="Cambria" panose="02040503050406030204" pitchFamily="18" charset="0"/>
                <a:ea typeface="Cambria" panose="02040503050406030204" pitchFamily="18" charset="0"/>
                <a:cs typeface="Calibri"/>
                <a:sym typeface="Calibri"/>
              </a:rPr>
              <a:t>= 0.4512 + 0.5092 + 0.70</a:t>
            </a:r>
            <a:endParaRPr sz="2000">
              <a:solidFill>
                <a:schemeClr val="dk1"/>
              </a:solidFill>
              <a:latin typeface="Cambria" panose="02040503050406030204" pitchFamily="18" charset="0"/>
              <a:ea typeface="Cambria" panose="02040503050406030204" pitchFamily="18" charset="0"/>
              <a:cs typeface="Calibri"/>
              <a:sym typeface="Calibri"/>
            </a:endParaRPr>
          </a:p>
          <a:p>
            <a:pPr indent="450000">
              <a:lnSpc>
                <a:spcPct val="115000"/>
              </a:lnSpc>
              <a:spcAft>
                <a:spcPts val="1200"/>
              </a:spcAft>
            </a:pPr>
            <a:r>
              <a:rPr lang="en-GB" sz="2000">
                <a:solidFill>
                  <a:schemeClr val="dk1"/>
                </a:solidFill>
                <a:latin typeface="Cambria" panose="02040503050406030204" pitchFamily="18" charset="0"/>
                <a:ea typeface="Cambria" panose="02040503050406030204" pitchFamily="18" charset="0"/>
                <a:cs typeface="Calibri"/>
                <a:sym typeface="Calibri"/>
              </a:rPr>
              <a:t>= 1.6604</a:t>
            </a:r>
            <a:endParaRPr sz="2000">
              <a:latin typeface="Cambria" panose="02040503050406030204" pitchFamily="18" charset="0"/>
              <a:ea typeface="Cambria" panose="02040503050406030204" pitchFamily="18" charset="0"/>
              <a:cs typeface="Calibri"/>
              <a:sym typeface="Calibri"/>
            </a:endParaRPr>
          </a:p>
        </p:txBody>
      </p:sp>
      <p:cxnSp>
        <p:nvCxnSpPr>
          <p:cNvPr id="333" name="Google Shape;333;p40"/>
          <p:cNvCxnSpPr/>
          <p:nvPr/>
        </p:nvCxnSpPr>
        <p:spPr>
          <a:xfrm>
            <a:off x="5994096" y="2766475"/>
            <a:ext cx="0" cy="2391900"/>
          </a:xfrm>
          <a:prstGeom prst="straightConnector1">
            <a:avLst/>
          </a:prstGeom>
          <a:noFill/>
          <a:ln w="28575" cap="flat" cmpd="sng">
            <a:solidFill>
              <a:schemeClr val="dk2"/>
            </a:solidFill>
            <a:prstDash val="solid"/>
            <a:round/>
            <a:headEnd type="none" w="med" len="med"/>
            <a:tailEnd type="none" w="med" len="med"/>
          </a:ln>
        </p:spPr>
      </p:cxn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29" y="901544"/>
            <a:ext cx="6310830"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Hidden Layer to the Output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3123774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4" name="Group 3"/>
          <p:cNvGrpSpPr/>
          <p:nvPr/>
        </p:nvGrpSpPr>
        <p:grpSpPr>
          <a:xfrm>
            <a:off x="1866900" y="1874014"/>
            <a:ext cx="8458200" cy="4831586"/>
            <a:chOff x="1447800" y="2514600"/>
            <a:chExt cx="6276327" cy="3313676"/>
          </a:xfrm>
        </p:grpSpPr>
        <p:pic>
          <p:nvPicPr>
            <p:cNvPr id="338" name="Google Shape;338;p41"/>
            <p:cNvPicPr preferRelativeResize="0"/>
            <p:nvPr/>
          </p:nvPicPr>
          <p:blipFill>
            <a:blip r:embed="rId3">
              <a:alphaModFix/>
            </a:blip>
            <a:stretch>
              <a:fillRect/>
            </a:stretch>
          </p:blipFill>
          <p:spPr>
            <a:xfrm>
              <a:off x="1447800" y="2514600"/>
              <a:ext cx="6276327" cy="3313676"/>
            </a:xfrm>
            <a:prstGeom prst="rect">
              <a:avLst/>
            </a:prstGeom>
            <a:noFill/>
            <a:ln w="9525" cap="flat" cmpd="sng">
              <a:solidFill>
                <a:srgbClr val="999999"/>
              </a:solidFill>
              <a:prstDash val="solid"/>
              <a:round/>
              <a:headEnd type="none" w="sm" len="sm"/>
              <a:tailEnd type="none" w="sm" len="sm"/>
            </a:ln>
          </p:spPr>
        </p:pic>
        <p:sp>
          <p:nvSpPr>
            <p:cNvPr id="342" name="Google Shape;342;p41"/>
            <p:cNvSpPr/>
            <p:nvPr/>
          </p:nvSpPr>
          <p:spPr>
            <a:xfrm>
              <a:off x="5352514" y="3051650"/>
              <a:ext cx="789600" cy="192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9" name="Google Shape;322;p39"/>
          <p:cNvSpPr txBox="1">
            <a:spLocks noGrp="1"/>
          </p:cNvSpPr>
          <p:nvPr>
            <p:ph type="body" idx="1"/>
          </p:nvPr>
        </p:nvSpPr>
        <p:spPr>
          <a:xfrm>
            <a:off x="2100943" y="1373421"/>
            <a:ext cx="7332900" cy="490380"/>
          </a:xfrm>
          <a:prstGeom prst="rect">
            <a:avLst/>
          </a:prstGeom>
        </p:spPr>
        <p:txBody>
          <a:bodyPr spcFirstLastPara="1" vert="horz" wrap="square" lIns="91425" tIns="91425" rIns="91425" bIns="91425" rtlCol="0" anchor="t" anchorCtr="0">
            <a:noAutofit/>
          </a:bodyPr>
          <a:lstStyle/>
          <a:p>
            <a:pPr marL="0" indent="0" algn="ctr">
              <a:spcAft>
                <a:spcPts val="1000"/>
              </a:spcAft>
              <a:buNone/>
            </a:pPr>
            <a:r>
              <a:rPr lang="en-GB" sz="2400" dirty="0">
                <a:solidFill>
                  <a:schemeClr val="dk1"/>
                </a:solidFill>
                <a:latin typeface="Cambria" panose="02040503050406030204" pitchFamily="18" charset="0"/>
                <a:ea typeface="Cambria" panose="02040503050406030204" pitchFamily="18" charset="0"/>
              </a:rPr>
              <a:t>Let’s see how this looks within our network</a:t>
            </a:r>
            <a:endParaRPr sz="2400" dirty="0">
              <a:solidFill>
                <a:schemeClr val="dk1"/>
              </a:solidFill>
              <a:latin typeface="Cambria" panose="02040503050406030204" pitchFamily="18" charset="0"/>
              <a:ea typeface="Cambria" panose="02040503050406030204" pitchFamily="18" charset="0"/>
            </a:endParaRPr>
          </a:p>
        </p:txBody>
      </p:sp>
      <p:sp>
        <p:nvSpPr>
          <p:cNvPr id="10"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1" name="Rectangle 10"/>
          <p:cNvSpPr/>
          <p:nvPr/>
        </p:nvSpPr>
        <p:spPr>
          <a:xfrm>
            <a:off x="1578429" y="901544"/>
            <a:ext cx="6310830"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Hidden Layer to the Output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150793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body" idx="1"/>
          </p:nvPr>
        </p:nvSpPr>
        <p:spPr>
          <a:xfrm>
            <a:off x="1803846" y="1489278"/>
            <a:ext cx="8380500" cy="7275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Apply activation function netc1 and netc2, this will provide us with the final outputs</a:t>
            </a:r>
            <a:endParaRPr sz="2400" dirty="0">
              <a:solidFill>
                <a:schemeClr val="dk1"/>
              </a:solidFill>
              <a:latin typeface="Cambria" panose="02040503050406030204" pitchFamily="18" charset="0"/>
              <a:ea typeface="Cambria" panose="02040503050406030204" pitchFamily="18" charset="0"/>
            </a:endParaRPr>
          </a:p>
        </p:txBody>
      </p:sp>
      <p:grpSp>
        <p:nvGrpSpPr>
          <p:cNvPr id="3" name="Group 2"/>
          <p:cNvGrpSpPr/>
          <p:nvPr/>
        </p:nvGrpSpPr>
        <p:grpSpPr>
          <a:xfrm>
            <a:off x="2423851" y="2729100"/>
            <a:ext cx="6924299" cy="1399800"/>
            <a:chOff x="899850" y="2766475"/>
            <a:chExt cx="6924299" cy="1399800"/>
          </a:xfrm>
        </p:grpSpPr>
        <p:cxnSp>
          <p:nvCxnSpPr>
            <p:cNvPr id="350" name="Google Shape;350;p42"/>
            <p:cNvCxnSpPr/>
            <p:nvPr/>
          </p:nvCxnSpPr>
          <p:spPr>
            <a:xfrm>
              <a:off x="4470096" y="2766475"/>
              <a:ext cx="0" cy="1399800"/>
            </a:xfrm>
            <a:prstGeom prst="straightConnector1">
              <a:avLst/>
            </a:prstGeom>
            <a:noFill/>
            <a:ln w="28575" cap="flat" cmpd="sng">
              <a:solidFill>
                <a:schemeClr val="dk2"/>
              </a:solidFill>
              <a:prstDash val="solid"/>
              <a:round/>
              <a:headEnd type="none" w="med" len="med"/>
              <a:tailEnd type="none" w="med" len="med"/>
            </a:ln>
          </p:spPr>
        </p:cxnSp>
        <p:grpSp>
          <p:nvGrpSpPr>
            <p:cNvPr id="351" name="Google Shape;351;p42"/>
            <p:cNvGrpSpPr/>
            <p:nvPr/>
          </p:nvGrpSpPr>
          <p:grpSpPr>
            <a:xfrm>
              <a:off x="899850" y="2848500"/>
              <a:ext cx="2220750" cy="1132850"/>
              <a:chOff x="137850" y="1991250"/>
              <a:chExt cx="2220750" cy="1132850"/>
            </a:xfrm>
          </p:grpSpPr>
          <p:sp>
            <p:nvSpPr>
              <p:cNvPr id="352" name="Google Shape;352;p42"/>
              <p:cNvSpPr txBox="1"/>
              <p:nvPr/>
            </p:nvSpPr>
            <p:spPr>
              <a:xfrm>
                <a:off x="137850" y="1991250"/>
                <a:ext cx="1046400" cy="435300"/>
              </a:xfrm>
              <a:prstGeom prst="rect">
                <a:avLst/>
              </a:prstGeom>
              <a:noFill/>
              <a:ln>
                <a:noFill/>
              </a:ln>
            </p:spPr>
            <p:txBody>
              <a:bodyPr spcFirstLastPara="1" wrap="square" lIns="91425" tIns="91425" rIns="91425" bIns="91425" anchor="t" anchorCtr="0">
                <a:noAutofit/>
              </a:bodyPr>
              <a:lstStyle/>
              <a:p>
                <a:pPr>
                  <a:lnSpc>
                    <a:spcPct val="115000"/>
                  </a:lnSpc>
                </a:pPr>
                <a:r>
                  <a:rPr lang="en-GB">
                    <a:solidFill>
                      <a:schemeClr val="dk1"/>
                    </a:solidFill>
                    <a:latin typeface="Cambria" panose="02040503050406030204" pitchFamily="18" charset="0"/>
                    <a:ea typeface="Cambria" panose="02040503050406030204" pitchFamily="18" charset="0"/>
                    <a:cs typeface="Calibri"/>
                    <a:sym typeface="Calibri"/>
                  </a:rPr>
                  <a:t>f(netc</a:t>
                </a:r>
                <a:r>
                  <a:rPr lang="en-GB" baseline="-25000">
                    <a:solidFill>
                      <a:schemeClr val="dk1"/>
                    </a:solidFill>
                    <a:latin typeface="Cambria" panose="02040503050406030204" pitchFamily="18" charset="0"/>
                    <a:ea typeface="Cambria" panose="02040503050406030204" pitchFamily="18" charset="0"/>
                    <a:cs typeface="Calibri"/>
                    <a:sym typeface="Calibri"/>
                  </a:rPr>
                  <a:t>1</a:t>
                </a:r>
                <a:r>
                  <a:rPr lang="en-GB">
                    <a:solidFill>
                      <a:schemeClr val="dk1"/>
                    </a:solidFill>
                    <a:latin typeface="Cambria" panose="02040503050406030204" pitchFamily="18" charset="0"/>
                    <a:ea typeface="Cambria" panose="02040503050406030204" pitchFamily="18" charset="0"/>
                    <a:cs typeface="Calibri"/>
                    <a:sym typeface="Calibri"/>
                  </a:rPr>
                  <a:t>) =</a:t>
                </a:r>
                <a:endParaRPr>
                  <a:latin typeface="Cambria" panose="02040503050406030204" pitchFamily="18" charset="0"/>
                  <a:ea typeface="Cambria" panose="02040503050406030204" pitchFamily="18" charset="0"/>
                  <a:cs typeface="Calibri"/>
                  <a:sym typeface="Calibri"/>
                </a:endParaRPr>
              </a:p>
            </p:txBody>
          </p:sp>
          <p:sp>
            <p:nvSpPr>
              <p:cNvPr id="353" name="Google Shape;353;p42"/>
              <p:cNvSpPr txBox="1"/>
              <p:nvPr/>
            </p:nvSpPr>
            <p:spPr>
              <a:xfrm>
                <a:off x="882400" y="2688800"/>
                <a:ext cx="1404300" cy="435300"/>
              </a:xfrm>
              <a:prstGeom prst="rect">
                <a:avLst/>
              </a:prstGeom>
              <a:noFill/>
              <a:ln>
                <a:noFill/>
              </a:ln>
            </p:spPr>
            <p:txBody>
              <a:bodyPr spcFirstLastPara="1" wrap="square" lIns="91425" tIns="91425" rIns="91425" bIns="91425" anchor="t" anchorCtr="0">
                <a:noAutofit/>
              </a:bodyPr>
              <a:lstStyle/>
              <a:p>
                <a:pPr>
                  <a:lnSpc>
                    <a:spcPct val="115000"/>
                  </a:lnSpc>
                </a:pPr>
                <a:r>
                  <a:rPr lang="en-GB" dirty="0">
                    <a:solidFill>
                      <a:schemeClr val="dk1"/>
                    </a:solidFill>
                    <a:latin typeface="Cambria" panose="02040503050406030204" pitchFamily="18" charset="0"/>
                    <a:ea typeface="Cambria" panose="02040503050406030204" pitchFamily="18" charset="0"/>
                    <a:cs typeface="Calibri"/>
                    <a:sym typeface="Calibri"/>
                  </a:rPr>
                  <a:t>= 0.609782</a:t>
                </a:r>
                <a:endParaRPr dirty="0">
                  <a:latin typeface="Cambria" panose="02040503050406030204" pitchFamily="18" charset="0"/>
                  <a:ea typeface="Cambria" panose="02040503050406030204" pitchFamily="18" charset="0"/>
                  <a:cs typeface="Calibri"/>
                  <a:sym typeface="Calibri"/>
                </a:endParaRPr>
              </a:p>
            </p:txBody>
          </p:sp>
          <p:pic>
            <p:nvPicPr>
              <p:cNvPr id="354" name="Google Shape;354;p42" descr="1/(1+2.71828^-0.4464)" title="MathEquation,#212121"/>
              <p:cNvPicPr preferRelativeResize="0"/>
              <p:nvPr/>
            </p:nvPicPr>
            <p:blipFill>
              <a:blip r:embed="rId3">
                <a:alphaModFix/>
              </a:blip>
              <a:stretch>
                <a:fillRect/>
              </a:stretch>
            </p:blipFill>
            <p:spPr>
              <a:xfrm>
                <a:off x="1184400" y="2067942"/>
                <a:ext cx="1174200" cy="364004"/>
              </a:xfrm>
              <a:prstGeom prst="rect">
                <a:avLst/>
              </a:prstGeom>
              <a:noFill/>
              <a:ln>
                <a:noFill/>
              </a:ln>
            </p:spPr>
          </p:pic>
        </p:grpSp>
        <p:grpSp>
          <p:nvGrpSpPr>
            <p:cNvPr id="355" name="Google Shape;355;p42"/>
            <p:cNvGrpSpPr/>
            <p:nvPr/>
          </p:nvGrpSpPr>
          <p:grpSpPr>
            <a:xfrm>
              <a:off x="5306825" y="2848500"/>
              <a:ext cx="2517324" cy="1132850"/>
              <a:chOff x="4621025" y="1991250"/>
              <a:chExt cx="2517324" cy="1132850"/>
            </a:xfrm>
          </p:grpSpPr>
          <p:sp>
            <p:nvSpPr>
              <p:cNvPr id="356" name="Google Shape;356;p42"/>
              <p:cNvSpPr txBox="1"/>
              <p:nvPr/>
            </p:nvSpPr>
            <p:spPr>
              <a:xfrm>
                <a:off x="4621025" y="1991250"/>
                <a:ext cx="1174200" cy="435300"/>
              </a:xfrm>
              <a:prstGeom prst="rect">
                <a:avLst/>
              </a:prstGeom>
              <a:noFill/>
              <a:ln>
                <a:noFill/>
              </a:ln>
            </p:spPr>
            <p:txBody>
              <a:bodyPr spcFirstLastPara="1" wrap="square" lIns="91425" tIns="91425" rIns="91425" bIns="91425" anchor="t" anchorCtr="0">
                <a:noAutofit/>
              </a:bodyPr>
              <a:lstStyle/>
              <a:p>
                <a:pPr>
                  <a:lnSpc>
                    <a:spcPct val="115000"/>
                  </a:lnSpc>
                </a:pPr>
                <a:r>
                  <a:rPr lang="en-GB">
                    <a:solidFill>
                      <a:schemeClr val="dk1"/>
                    </a:solidFill>
                    <a:latin typeface="Cambria" panose="02040503050406030204" pitchFamily="18" charset="0"/>
                    <a:ea typeface="Cambria" panose="02040503050406030204" pitchFamily="18" charset="0"/>
                    <a:cs typeface="Calibri"/>
                    <a:sym typeface="Calibri"/>
                  </a:rPr>
                  <a:t>f(netc</a:t>
                </a:r>
                <a:r>
                  <a:rPr lang="en-GB" baseline="-25000">
                    <a:solidFill>
                      <a:schemeClr val="dk1"/>
                    </a:solidFill>
                    <a:latin typeface="Cambria" panose="02040503050406030204" pitchFamily="18" charset="0"/>
                    <a:ea typeface="Cambria" panose="02040503050406030204" pitchFamily="18" charset="0"/>
                    <a:cs typeface="Calibri"/>
                    <a:sym typeface="Calibri"/>
                  </a:rPr>
                  <a:t>2 </a:t>
                </a:r>
                <a:r>
                  <a:rPr lang="en-GB">
                    <a:solidFill>
                      <a:schemeClr val="dk1"/>
                    </a:solidFill>
                    <a:latin typeface="Cambria" panose="02040503050406030204" pitchFamily="18" charset="0"/>
                    <a:ea typeface="Cambria" panose="02040503050406030204" pitchFamily="18" charset="0"/>
                    <a:cs typeface="Calibri"/>
                    <a:sym typeface="Calibri"/>
                  </a:rPr>
                  <a:t>) =</a:t>
                </a:r>
                <a:endParaRPr>
                  <a:latin typeface="Cambria" panose="02040503050406030204" pitchFamily="18" charset="0"/>
                  <a:ea typeface="Cambria" panose="02040503050406030204" pitchFamily="18" charset="0"/>
                  <a:cs typeface="Calibri"/>
                  <a:sym typeface="Calibri"/>
                </a:endParaRPr>
              </a:p>
            </p:txBody>
          </p:sp>
          <p:pic>
            <p:nvPicPr>
              <p:cNvPr id="357" name="Google Shape;357;p42" descr="1/(1+2.71828^-1.6604)" title="MathEquation,#212121"/>
              <p:cNvPicPr preferRelativeResize="0"/>
              <p:nvPr/>
            </p:nvPicPr>
            <p:blipFill>
              <a:blip r:embed="rId4">
                <a:alphaModFix/>
              </a:blip>
              <a:stretch>
                <a:fillRect/>
              </a:stretch>
            </p:blipFill>
            <p:spPr>
              <a:xfrm>
                <a:off x="5734175" y="2045047"/>
                <a:ext cx="1404174" cy="435300"/>
              </a:xfrm>
              <a:prstGeom prst="rect">
                <a:avLst/>
              </a:prstGeom>
              <a:noFill/>
              <a:ln>
                <a:noFill/>
              </a:ln>
            </p:spPr>
          </p:pic>
          <p:sp>
            <p:nvSpPr>
              <p:cNvPr id="358" name="Google Shape;358;p42"/>
              <p:cNvSpPr txBox="1"/>
              <p:nvPr/>
            </p:nvSpPr>
            <p:spPr>
              <a:xfrm>
                <a:off x="5400350" y="2688800"/>
                <a:ext cx="1240800" cy="435300"/>
              </a:xfrm>
              <a:prstGeom prst="rect">
                <a:avLst/>
              </a:prstGeom>
              <a:noFill/>
              <a:ln>
                <a:noFill/>
              </a:ln>
            </p:spPr>
            <p:txBody>
              <a:bodyPr spcFirstLastPara="1" wrap="square" lIns="91425" tIns="91425" rIns="91425" bIns="91425" anchor="t" anchorCtr="0">
                <a:noAutofit/>
              </a:bodyPr>
              <a:lstStyle/>
              <a:p>
                <a:pPr>
                  <a:lnSpc>
                    <a:spcPct val="115000"/>
                  </a:lnSpc>
                </a:pPr>
                <a:r>
                  <a:rPr lang="en-GB">
                    <a:solidFill>
                      <a:schemeClr val="dk1"/>
                    </a:solidFill>
                    <a:latin typeface="Cambria" panose="02040503050406030204" pitchFamily="18" charset="0"/>
                    <a:ea typeface="Cambria" panose="02040503050406030204" pitchFamily="18" charset="0"/>
                    <a:cs typeface="Calibri"/>
                    <a:sym typeface="Calibri"/>
                  </a:rPr>
                  <a:t>= 0.8402</a:t>
                </a:r>
                <a:endParaRPr>
                  <a:latin typeface="Cambria" panose="02040503050406030204" pitchFamily="18" charset="0"/>
                  <a:ea typeface="Cambria" panose="02040503050406030204" pitchFamily="18" charset="0"/>
                  <a:cs typeface="Calibri"/>
                  <a:sym typeface="Calibri"/>
                </a:endParaRPr>
              </a:p>
            </p:txBody>
          </p:sp>
        </p:grpSp>
      </p:grpSp>
      <p:sp>
        <p:nvSpPr>
          <p:cNvPr id="14"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6" name="Rectangle 15"/>
          <p:cNvSpPr/>
          <p:nvPr/>
        </p:nvSpPr>
        <p:spPr>
          <a:xfrm>
            <a:off x="1578430" y="901544"/>
            <a:ext cx="6381875"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Applying activation function to the output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106558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6F19-8555-4A87-865B-69EE0F7FAE92}"/>
              </a:ext>
            </a:extLst>
          </p:cNvPr>
          <p:cNvSpPr>
            <a:spLocks noGrp="1"/>
          </p:cNvSpPr>
          <p:nvPr>
            <p:ph type="title"/>
          </p:nvPr>
        </p:nvSpPr>
        <p:spPr/>
        <p:txBody>
          <a:bodyPr/>
          <a:lstStyle/>
          <a:p>
            <a:r>
              <a:rPr lang="en-US" dirty="0"/>
              <a:t>ML VS DL</a:t>
            </a:r>
            <a:endParaRPr lang="en-IN" dirty="0"/>
          </a:p>
        </p:txBody>
      </p:sp>
      <p:sp>
        <p:nvSpPr>
          <p:cNvPr id="3" name="Content Placeholder 2">
            <a:extLst>
              <a:ext uri="{FF2B5EF4-FFF2-40B4-BE49-F238E27FC236}">
                <a16:creationId xmlns:a16="http://schemas.microsoft.com/office/drawing/2014/main" id="{3DBF7CC8-4B46-4540-933F-DADC890186F9}"/>
              </a:ext>
            </a:extLst>
          </p:cNvPr>
          <p:cNvSpPr>
            <a:spLocks noGrp="1"/>
          </p:cNvSpPr>
          <p:nvPr>
            <p:ph idx="1"/>
          </p:nvPr>
        </p:nvSpPr>
        <p:spPr>
          <a:xfrm>
            <a:off x="1069848" y="2121408"/>
            <a:ext cx="5742013" cy="4050792"/>
          </a:xfrm>
        </p:spPr>
        <p:txBody>
          <a:bodyPr/>
          <a:lstStyle/>
          <a:p>
            <a:r>
              <a:rPr lang="en-US" dirty="0"/>
              <a:t>While basic machine learning models do become progressively better at whatever their function is, they still need some guidance. </a:t>
            </a:r>
          </a:p>
          <a:p>
            <a:r>
              <a:rPr lang="en-US" dirty="0"/>
              <a:t>If an AI algorithm returns an inaccurate prediction, then an engineer has to step in and make adjustments. </a:t>
            </a:r>
          </a:p>
          <a:p>
            <a:r>
              <a:rPr lang="en-US" dirty="0"/>
              <a:t>With a deep learning model, an algorithm can determine on its own if a prediction is accurate or not through its own neural network.</a:t>
            </a:r>
            <a:endParaRPr lang="en-IN" dirty="0"/>
          </a:p>
        </p:txBody>
      </p:sp>
      <p:pic>
        <p:nvPicPr>
          <p:cNvPr id="5" name="Picture 4">
            <a:extLst>
              <a:ext uri="{FF2B5EF4-FFF2-40B4-BE49-F238E27FC236}">
                <a16:creationId xmlns:a16="http://schemas.microsoft.com/office/drawing/2014/main" id="{526D37BC-847A-4C0B-BA7E-BAE3B720A2A6}"/>
              </a:ext>
            </a:extLst>
          </p:cNvPr>
          <p:cNvPicPr>
            <a:picLocks noChangeAspect="1"/>
          </p:cNvPicPr>
          <p:nvPr/>
        </p:nvPicPr>
        <p:blipFill rotWithShape="1">
          <a:blip r:embed="rId2"/>
          <a:srcRect l="51434"/>
          <a:stretch/>
        </p:blipFill>
        <p:spPr>
          <a:xfrm>
            <a:off x="7139031" y="1085523"/>
            <a:ext cx="4640434" cy="4686954"/>
          </a:xfrm>
          <a:prstGeom prst="rect">
            <a:avLst/>
          </a:prstGeom>
        </p:spPr>
      </p:pic>
    </p:spTree>
    <p:extLst>
      <p:ext uri="{BB962C8B-B14F-4D97-AF65-F5344CB8AC3E}">
        <p14:creationId xmlns:p14="http://schemas.microsoft.com/office/powerpoint/2010/main" val="2762991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4" name="Group 3"/>
          <p:cNvGrpSpPr/>
          <p:nvPr/>
        </p:nvGrpSpPr>
        <p:grpSpPr>
          <a:xfrm>
            <a:off x="1943100" y="1974629"/>
            <a:ext cx="8305800" cy="4730971"/>
            <a:chOff x="1463602" y="2538600"/>
            <a:chExt cx="6369200" cy="3362724"/>
          </a:xfrm>
        </p:grpSpPr>
        <p:pic>
          <p:nvPicPr>
            <p:cNvPr id="363" name="Google Shape;363;p43"/>
            <p:cNvPicPr preferRelativeResize="0"/>
            <p:nvPr/>
          </p:nvPicPr>
          <p:blipFill>
            <a:blip r:embed="rId3">
              <a:alphaModFix/>
            </a:blip>
            <a:stretch>
              <a:fillRect/>
            </a:stretch>
          </p:blipFill>
          <p:spPr>
            <a:xfrm>
              <a:off x="1463602" y="2538600"/>
              <a:ext cx="6369200" cy="3362724"/>
            </a:xfrm>
            <a:prstGeom prst="rect">
              <a:avLst/>
            </a:prstGeom>
            <a:noFill/>
            <a:ln w="9525" cap="flat" cmpd="sng">
              <a:solidFill>
                <a:srgbClr val="999999"/>
              </a:solidFill>
              <a:prstDash val="solid"/>
              <a:round/>
              <a:headEnd type="none" w="sm" len="sm"/>
              <a:tailEnd type="none" w="sm" len="sm"/>
            </a:ln>
          </p:spPr>
        </p:pic>
        <p:sp>
          <p:nvSpPr>
            <p:cNvPr id="367" name="Google Shape;367;p43"/>
            <p:cNvSpPr/>
            <p:nvPr/>
          </p:nvSpPr>
          <p:spPr>
            <a:xfrm>
              <a:off x="6705900" y="3058175"/>
              <a:ext cx="870900" cy="1962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9" name="Google Shape;322;p39"/>
          <p:cNvSpPr txBox="1">
            <a:spLocks noGrp="1"/>
          </p:cNvSpPr>
          <p:nvPr>
            <p:ph type="body" idx="1"/>
          </p:nvPr>
        </p:nvSpPr>
        <p:spPr>
          <a:xfrm>
            <a:off x="2100943" y="1373421"/>
            <a:ext cx="7332900" cy="490380"/>
          </a:xfrm>
          <a:prstGeom prst="rect">
            <a:avLst/>
          </a:prstGeom>
        </p:spPr>
        <p:txBody>
          <a:bodyPr spcFirstLastPara="1" vert="horz" wrap="square" lIns="91425" tIns="91425" rIns="91425" bIns="91425" rtlCol="0" anchor="t" anchorCtr="0">
            <a:noAutofit/>
          </a:bodyPr>
          <a:lstStyle/>
          <a:p>
            <a:pPr marL="0" indent="0" algn="ctr">
              <a:spcAft>
                <a:spcPts val="1000"/>
              </a:spcAft>
              <a:buNone/>
            </a:pPr>
            <a:r>
              <a:rPr lang="en-GB" sz="2400" dirty="0">
                <a:solidFill>
                  <a:schemeClr val="dk1"/>
                </a:solidFill>
                <a:latin typeface="Cambria" panose="02040503050406030204" pitchFamily="18" charset="0"/>
                <a:ea typeface="Cambria" panose="02040503050406030204" pitchFamily="18" charset="0"/>
              </a:rPr>
              <a:t>Let’s see how this looks within our network</a:t>
            </a:r>
            <a:endParaRPr sz="2400" dirty="0">
              <a:solidFill>
                <a:schemeClr val="dk1"/>
              </a:solidFill>
              <a:latin typeface="Cambria" panose="02040503050406030204" pitchFamily="18" charset="0"/>
              <a:ea typeface="Cambria" panose="02040503050406030204" pitchFamily="18" charset="0"/>
            </a:endParaRPr>
          </a:p>
        </p:txBody>
      </p:sp>
      <p:sp>
        <p:nvSpPr>
          <p:cNvPr id="10"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1" name="Rectangle 10"/>
          <p:cNvSpPr/>
          <p:nvPr/>
        </p:nvSpPr>
        <p:spPr>
          <a:xfrm>
            <a:off x="1578430" y="901544"/>
            <a:ext cx="6107249"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Moving from Input Layer to the Hidden Layer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84940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Total Error</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lnSpc>
                <a:spcPct val="150000"/>
              </a:lnSpc>
            </a:pPr>
            <a:r>
              <a:rPr lang="en-US" sz="2400" dirty="0">
                <a:solidFill>
                  <a:schemeClr val="tx1"/>
                </a:solidFill>
                <a:latin typeface="Cambria" panose="02040503050406030204" pitchFamily="18" charset="0"/>
                <a:ea typeface="Cambria" panose="02040503050406030204" pitchFamily="18" charset="0"/>
                <a:cs typeface="Calibri"/>
                <a:sym typeface="Calibri"/>
              </a:rPr>
              <a:t>We have successfully moved our input through the neural network. Our next step is to compute the total error of the network, which will enable the network to adjust its weights and learn.</a:t>
            </a:r>
          </a:p>
        </p:txBody>
      </p:sp>
    </p:spTree>
    <p:extLst>
      <p:ext uri="{BB962C8B-B14F-4D97-AF65-F5344CB8AC3E}">
        <p14:creationId xmlns:p14="http://schemas.microsoft.com/office/powerpoint/2010/main" val="3505103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 is Total Error?</a:t>
            </a:r>
          </a:p>
        </p:txBody>
      </p:sp>
      <p:sp>
        <p:nvSpPr>
          <p:cNvPr id="6" name="Rounded Rectangle 5">
            <a:extLst>
              <a:ext uri="{FF2B5EF4-FFF2-40B4-BE49-F238E27FC236}">
                <a16:creationId xmlns:a16="http://schemas.microsoft.com/office/drawing/2014/main" id="{2B32BDB9-3AC4-4884-B2A0-7A8D1971EE1C}"/>
              </a:ext>
            </a:extLst>
          </p:cNvPr>
          <p:cNvSpPr/>
          <p:nvPr/>
        </p:nvSpPr>
        <p:spPr>
          <a:xfrm>
            <a:off x="1981200" y="1143000"/>
            <a:ext cx="8229600" cy="4876800"/>
          </a:xfrm>
          <a:prstGeom prst="roundRect">
            <a:avLst/>
          </a:prstGeom>
          <a:noFill/>
          <a:ln w="53975" cap="flat" cmpd="sng">
            <a:solidFill>
              <a:srgbClr val="EA915D"/>
            </a:solidFill>
          </a:ln>
          <a:effectLst/>
          <a:scene3d>
            <a:camera prst="orthographicFront"/>
            <a:lightRig rig="threePt" dir="t"/>
          </a:scene3d>
          <a:sp3d contourW="12700">
            <a:contourClr>
              <a:schemeClr val="bg1"/>
            </a:contourClr>
          </a:sp3d>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just">
              <a:lnSpc>
                <a:spcPct val="150000"/>
              </a:lnSpc>
            </a:pPr>
            <a:r>
              <a:rPr lang="en-US" sz="2400" dirty="0">
                <a:solidFill>
                  <a:schemeClr val="tx1"/>
                </a:solidFill>
                <a:latin typeface="Cambria" panose="02040503050406030204" pitchFamily="18" charset="0"/>
                <a:ea typeface="Cambria" panose="02040503050406030204" pitchFamily="18" charset="0"/>
                <a:cs typeface="Calibri"/>
                <a:sym typeface="Calibri"/>
              </a:rPr>
              <a:t>Total error is the difference between a network’s actual output and the target output</a:t>
            </a:r>
          </a:p>
        </p:txBody>
      </p:sp>
    </p:spTree>
    <p:extLst>
      <p:ext uri="{BB962C8B-B14F-4D97-AF65-F5344CB8AC3E}">
        <p14:creationId xmlns:p14="http://schemas.microsoft.com/office/powerpoint/2010/main" val="1754005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EF39E-7E84-4BD0-9BC5-92EDC4E8E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20" y="0"/>
            <a:ext cx="1841581" cy="1064400"/>
          </a:xfrm>
          <a:prstGeom prst="rect">
            <a:avLst/>
          </a:prstGeom>
        </p:spPr>
      </p:pic>
      <p:sp>
        <p:nvSpPr>
          <p:cNvPr id="4" name="Google Shape;342;p77"/>
          <p:cNvSpPr txBox="1">
            <a:spLocks/>
          </p:cNvSpPr>
          <p:nvPr/>
        </p:nvSpPr>
        <p:spPr>
          <a:xfrm>
            <a:off x="1524000" y="2749643"/>
            <a:ext cx="9144000" cy="1358714"/>
          </a:xfrm>
          <a:prstGeom prst="rect">
            <a:avLst/>
          </a:prstGeom>
          <a:solidFill>
            <a:schemeClr val="accent6">
              <a:lumMod val="20000"/>
              <a:lumOff val="80000"/>
            </a:schemeClr>
          </a:solidFill>
        </p:spPr>
        <p:txBody>
          <a:bodyPr spcFirstLastPara="1" wrap="square" lIns="91440" tIns="0" rIns="91440" bIns="0" anchor="ctr" anchorCtr="0">
            <a:noAutofit/>
          </a:bodyPr>
          <a:lstStyle>
            <a:lvl1pPr marL="341313" indent="-341313" algn="l" defTabSz="455613" rtl="0" eaLnBrk="0" fontAlgn="base" hangingPunct="0">
              <a:spcBef>
                <a:spcPct val="20000"/>
              </a:spcBef>
              <a:spcAft>
                <a:spcPct val="0"/>
              </a:spcAft>
              <a:buFont typeface="Arial" charset="0"/>
              <a:buChar char="•"/>
              <a:defRPr sz="2000" kern="1200">
                <a:solidFill>
                  <a:schemeClr val="tx1"/>
                </a:solidFill>
                <a:latin typeface="Cambria" pitchFamily="18" charset="0"/>
                <a:ea typeface="MS PGothic" pitchFamily="34" charset="-128"/>
                <a:cs typeface="MS PGothic"/>
              </a:defRPr>
            </a:lvl1pPr>
            <a:lvl2pPr marL="741363" indent="-28416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2pPr>
            <a:lvl3pPr marL="11414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3pPr>
            <a:lvl4pPr marL="15986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4pPr>
            <a:lvl5pPr marL="2055813" indent="-227013" algn="l" defTabSz="455613" rtl="0" eaLnBrk="0" fontAlgn="base" hangingPunct="0">
              <a:spcBef>
                <a:spcPct val="20000"/>
              </a:spcBef>
              <a:spcAft>
                <a:spcPct val="0"/>
              </a:spcAft>
              <a:buFont typeface="Arial" charset="0"/>
              <a:buChar char="»"/>
              <a:defRPr sz="1800" kern="1200">
                <a:solidFill>
                  <a:schemeClr val="tx1"/>
                </a:solidFill>
                <a:latin typeface="Cambria" pitchFamily="18" charset="0"/>
                <a:ea typeface="MS PGothic" pitchFamily="34" charset="-128"/>
                <a:cs typeface="MS PGothic"/>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spcAft>
                <a:spcPts val="0"/>
              </a:spcAft>
              <a:buNone/>
            </a:pPr>
            <a:r>
              <a:rPr lang="en-US" sz="2400" dirty="0">
                <a:solidFill>
                  <a:prstClr val="black"/>
                </a:solidFill>
                <a:ea typeface="Cambria" panose="02040503050406030204" pitchFamily="18" charset="0"/>
                <a:cs typeface="Avenir"/>
                <a:sym typeface="Avenir"/>
              </a:rPr>
              <a:t>Error/Cost function is often referred to as an objective function. This is because the objective of the network is to minimize the cost function.</a:t>
            </a:r>
          </a:p>
        </p:txBody>
      </p:sp>
    </p:spTree>
    <p:extLst>
      <p:ext uri="{BB962C8B-B14F-4D97-AF65-F5344CB8AC3E}">
        <p14:creationId xmlns:p14="http://schemas.microsoft.com/office/powerpoint/2010/main" val="191336375"/>
      </p:ext>
    </p:extLst>
  </p:cSld>
  <p:clrMapOvr>
    <a:masterClrMapping/>
  </p:clrMapOvr>
  <p:transition>
    <p:wipe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7"/>
          <p:cNvSpPr txBox="1"/>
          <p:nvPr/>
        </p:nvSpPr>
        <p:spPr>
          <a:xfrm>
            <a:off x="1828800" y="1502751"/>
            <a:ext cx="8516400" cy="3316200"/>
          </a:xfrm>
          <a:prstGeom prst="rect">
            <a:avLst/>
          </a:prstGeom>
          <a:noFill/>
          <a:ln>
            <a:noFill/>
          </a:ln>
        </p:spPr>
        <p:txBody>
          <a:bodyPr spcFirstLastPara="1" wrap="square" lIns="91425" tIns="91425" rIns="91425" bIns="91425" anchor="t" anchorCtr="0">
            <a:noAutofit/>
          </a:bodyPr>
          <a:lstStyle/>
          <a:p>
            <a:pPr>
              <a:lnSpc>
                <a:spcPct val="150000"/>
              </a:lnSpc>
            </a:pPr>
            <a:r>
              <a:rPr lang="en-GB" sz="2400" dirty="0">
                <a:latin typeface="Cambria" panose="02040503050406030204" pitchFamily="18" charset="0"/>
                <a:ea typeface="Cambria" panose="02040503050406030204" pitchFamily="18" charset="0"/>
                <a:cs typeface="Calibri"/>
                <a:sym typeface="Calibri"/>
              </a:rPr>
              <a:t>There are many types of cost functions. Few of them are:</a:t>
            </a:r>
            <a:endParaRPr sz="2400" dirty="0">
              <a:latin typeface="Cambria" panose="02040503050406030204" pitchFamily="18" charset="0"/>
              <a:ea typeface="Cambria" panose="02040503050406030204" pitchFamily="18" charset="0"/>
              <a:cs typeface="Calibri"/>
              <a:sym typeface="Calibri"/>
            </a:endParaRPr>
          </a:p>
          <a:p>
            <a:pPr marL="457200" indent="-342900">
              <a:lnSpc>
                <a:spcPct val="150000"/>
              </a:lnSpc>
              <a:spcBef>
                <a:spcPts val="2000"/>
              </a:spcBef>
              <a:buSzPts val="1800"/>
              <a:buFont typeface="Calibri"/>
              <a:buChar char="●"/>
            </a:pPr>
            <a:r>
              <a:rPr lang="en-GB" sz="2400" dirty="0">
                <a:latin typeface="Cambria" panose="02040503050406030204" pitchFamily="18" charset="0"/>
                <a:ea typeface="Cambria" panose="02040503050406030204" pitchFamily="18" charset="0"/>
                <a:cs typeface="Calibri"/>
                <a:sym typeface="Calibri"/>
              </a:rPr>
              <a:t>Mean squared error</a:t>
            </a:r>
            <a:endParaRPr sz="2400" dirty="0">
              <a:latin typeface="Cambria" panose="02040503050406030204" pitchFamily="18" charset="0"/>
              <a:ea typeface="Cambria" panose="02040503050406030204" pitchFamily="18" charset="0"/>
              <a:cs typeface="Calibri"/>
              <a:sym typeface="Calibri"/>
            </a:endParaRPr>
          </a:p>
          <a:p>
            <a:pPr marL="457200" indent="-342900">
              <a:lnSpc>
                <a:spcPct val="150000"/>
              </a:lnSpc>
              <a:spcBef>
                <a:spcPts val="1500"/>
              </a:spcBef>
              <a:buSzPts val="1800"/>
              <a:buFont typeface="Calibri"/>
              <a:buChar char="●"/>
            </a:pPr>
            <a:r>
              <a:rPr lang="en-GB" sz="2400" dirty="0">
                <a:latin typeface="Cambria" panose="02040503050406030204" pitchFamily="18" charset="0"/>
                <a:ea typeface="Cambria" panose="02040503050406030204" pitchFamily="18" charset="0"/>
                <a:cs typeface="Calibri"/>
                <a:sym typeface="Calibri"/>
              </a:rPr>
              <a:t>Squared error</a:t>
            </a:r>
            <a:endParaRPr sz="2400" dirty="0">
              <a:latin typeface="Cambria" panose="02040503050406030204" pitchFamily="18" charset="0"/>
              <a:ea typeface="Cambria" panose="02040503050406030204" pitchFamily="18" charset="0"/>
              <a:cs typeface="Calibri"/>
              <a:sym typeface="Calibri"/>
            </a:endParaRPr>
          </a:p>
          <a:p>
            <a:pPr marL="457200" indent="-342900">
              <a:lnSpc>
                <a:spcPct val="150000"/>
              </a:lnSpc>
              <a:spcBef>
                <a:spcPts val="1500"/>
              </a:spcBef>
              <a:buSzPts val="1800"/>
              <a:buFont typeface="Calibri"/>
              <a:buChar char="●"/>
            </a:pPr>
            <a:r>
              <a:rPr lang="en-GB" sz="2400" dirty="0">
                <a:latin typeface="Cambria" panose="02040503050406030204" pitchFamily="18" charset="0"/>
                <a:ea typeface="Cambria" panose="02040503050406030204" pitchFamily="18" charset="0"/>
                <a:cs typeface="Calibri"/>
                <a:sym typeface="Calibri"/>
              </a:rPr>
              <a:t>Root mean squared error</a:t>
            </a:r>
            <a:endParaRPr sz="2400" dirty="0">
              <a:latin typeface="Cambria" panose="02040503050406030204" pitchFamily="18" charset="0"/>
              <a:ea typeface="Cambria" panose="02040503050406030204" pitchFamily="18" charset="0"/>
              <a:cs typeface="Calibri"/>
              <a:sym typeface="Calibri"/>
            </a:endParaRPr>
          </a:p>
          <a:p>
            <a:pPr marL="457200" indent="-342900">
              <a:lnSpc>
                <a:spcPct val="150000"/>
              </a:lnSpc>
              <a:spcBef>
                <a:spcPts val="1500"/>
              </a:spcBef>
              <a:spcAft>
                <a:spcPts val="1500"/>
              </a:spcAft>
              <a:buSzPts val="1800"/>
              <a:buFont typeface="Calibri"/>
              <a:buChar char="●"/>
            </a:pPr>
            <a:r>
              <a:rPr lang="en-GB" sz="2400" dirty="0">
                <a:latin typeface="Cambria" panose="02040503050406030204" pitchFamily="18" charset="0"/>
                <a:ea typeface="Cambria" panose="02040503050406030204" pitchFamily="18" charset="0"/>
                <a:cs typeface="Calibri"/>
                <a:sym typeface="Calibri"/>
              </a:rPr>
              <a:t>Sum of squared errors </a:t>
            </a:r>
            <a:endParaRPr sz="2400" dirty="0">
              <a:latin typeface="Cambria" panose="02040503050406030204" pitchFamily="18" charset="0"/>
              <a:ea typeface="Cambria" panose="02040503050406030204" pitchFamily="18" charset="0"/>
              <a:cs typeface="Calibri"/>
              <a:sym typeface="Calibri"/>
            </a:endParaRPr>
          </a:p>
        </p:txBody>
      </p:sp>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Cost Function</a:t>
            </a:r>
          </a:p>
        </p:txBody>
      </p:sp>
      <p:sp>
        <p:nvSpPr>
          <p:cNvPr id="8" name="Rectangle 7"/>
          <p:cNvSpPr/>
          <p:nvPr/>
        </p:nvSpPr>
        <p:spPr>
          <a:xfrm>
            <a:off x="1578429" y="901544"/>
            <a:ext cx="329853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Types of Cost Functions</a:t>
            </a:r>
          </a:p>
        </p:txBody>
      </p:sp>
    </p:spTree>
    <p:extLst>
      <p:ext uri="{BB962C8B-B14F-4D97-AF65-F5344CB8AC3E}">
        <p14:creationId xmlns:p14="http://schemas.microsoft.com/office/powerpoint/2010/main" val="2017669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7"/>
          <p:cNvSpPr txBox="1"/>
          <p:nvPr/>
        </p:nvSpPr>
        <p:spPr>
          <a:xfrm>
            <a:off x="1828800" y="1502751"/>
            <a:ext cx="8516400" cy="3316200"/>
          </a:xfrm>
          <a:prstGeom prst="rect">
            <a:avLst/>
          </a:prstGeom>
          <a:noFill/>
          <a:ln>
            <a:noFill/>
          </a:ln>
        </p:spPr>
        <p:txBody>
          <a:bodyPr spcFirstLastPara="1" wrap="square" lIns="91425" tIns="91425" rIns="91425" bIns="91425" anchor="t" anchorCtr="0">
            <a:noAutofit/>
          </a:bodyPr>
          <a:lstStyle/>
          <a:p>
            <a:pPr lvl="0">
              <a:lnSpc>
                <a:spcPct val="150000"/>
              </a:lnSpc>
            </a:pPr>
            <a:r>
              <a:rPr lang="en-US" sz="2400" dirty="0">
                <a:latin typeface="Cambria" panose="02040503050406030204" pitchFamily="18" charset="0"/>
                <a:ea typeface="Cambria" panose="02040503050406030204" pitchFamily="18" charset="0"/>
                <a:cs typeface="Calibri"/>
                <a:sym typeface="Calibri"/>
              </a:rPr>
              <a:t>Some other cost functions include:</a:t>
            </a:r>
          </a:p>
          <a:p>
            <a:pPr marL="457200" indent="-342900">
              <a:lnSpc>
                <a:spcPct val="150000"/>
              </a:lnSpc>
              <a:spcBef>
                <a:spcPts val="2000"/>
              </a:spcBef>
              <a:buSzPts val="1800"/>
              <a:buFont typeface="Calibri"/>
              <a:buChar char="●"/>
            </a:pPr>
            <a:r>
              <a:rPr lang="en-US" sz="2400" dirty="0">
                <a:latin typeface="Cambria" panose="02040503050406030204" pitchFamily="18" charset="0"/>
                <a:ea typeface="Cambria" panose="02040503050406030204" pitchFamily="18" charset="0"/>
                <a:cs typeface="Calibri"/>
                <a:sym typeface="Calibri"/>
              </a:rPr>
              <a:t>Cross entropy</a:t>
            </a:r>
          </a:p>
          <a:p>
            <a:pPr marL="457200" indent="-342900">
              <a:lnSpc>
                <a:spcPct val="150000"/>
              </a:lnSpc>
              <a:spcBef>
                <a:spcPts val="1500"/>
              </a:spcBef>
              <a:buSzPts val="1800"/>
              <a:buFont typeface="Calibri"/>
              <a:buChar char="●"/>
            </a:pPr>
            <a:r>
              <a:rPr lang="en-US" sz="2400" dirty="0">
                <a:latin typeface="Cambria" panose="02040503050406030204" pitchFamily="18" charset="0"/>
                <a:ea typeface="Cambria" panose="02040503050406030204" pitchFamily="18" charset="0"/>
                <a:cs typeface="Calibri"/>
                <a:sym typeface="Calibri"/>
              </a:rPr>
              <a:t>Exponential</a:t>
            </a:r>
          </a:p>
          <a:p>
            <a:pPr marL="457200" indent="-342900">
              <a:lnSpc>
                <a:spcPct val="150000"/>
              </a:lnSpc>
              <a:spcBef>
                <a:spcPts val="1500"/>
              </a:spcBef>
              <a:buSzPts val="1800"/>
              <a:buFont typeface="Calibri"/>
              <a:buChar char="●"/>
            </a:pPr>
            <a:r>
              <a:rPr lang="en-US" sz="2400" dirty="0" err="1">
                <a:latin typeface="Cambria" panose="02040503050406030204" pitchFamily="18" charset="0"/>
                <a:ea typeface="Cambria" panose="02040503050406030204" pitchFamily="18" charset="0"/>
                <a:cs typeface="Calibri"/>
                <a:sym typeface="Calibri"/>
              </a:rPr>
              <a:t>Hellinger</a:t>
            </a:r>
            <a:r>
              <a:rPr lang="en-US" sz="2400" dirty="0">
                <a:latin typeface="Cambria" panose="02040503050406030204" pitchFamily="18" charset="0"/>
                <a:ea typeface="Cambria" panose="02040503050406030204" pitchFamily="18" charset="0"/>
                <a:cs typeface="Calibri"/>
                <a:sym typeface="Calibri"/>
              </a:rPr>
              <a:t> Distance</a:t>
            </a:r>
          </a:p>
          <a:p>
            <a:pPr marL="457200" indent="-342900">
              <a:lnSpc>
                <a:spcPct val="150000"/>
              </a:lnSpc>
              <a:spcBef>
                <a:spcPts val="1500"/>
              </a:spcBef>
              <a:spcAft>
                <a:spcPts val="1500"/>
              </a:spcAft>
              <a:buSzPts val="1800"/>
              <a:buFont typeface="Calibri"/>
              <a:buChar char="●"/>
            </a:pPr>
            <a:r>
              <a:rPr lang="en-US" sz="2400" dirty="0" err="1">
                <a:latin typeface="Cambria" panose="02040503050406030204" pitchFamily="18" charset="0"/>
                <a:ea typeface="Cambria" panose="02040503050406030204" pitchFamily="18" charset="0"/>
                <a:cs typeface="Calibri"/>
                <a:sym typeface="Calibri"/>
              </a:rPr>
              <a:t>Kullback-Leibler</a:t>
            </a:r>
            <a:r>
              <a:rPr lang="en-US" sz="2400" dirty="0">
                <a:latin typeface="Cambria" panose="02040503050406030204" pitchFamily="18" charset="0"/>
                <a:ea typeface="Cambria" panose="02040503050406030204" pitchFamily="18" charset="0"/>
                <a:cs typeface="Calibri"/>
                <a:sym typeface="Calibri"/>
              </a:rPr>
              <a:t> Divergence</a:t>
            </a:r>
          </a:p>
        </p:txBody>
      </p:sp>
      <p:sp>
        <p:nvSpPr>
          <p:cNvPr id="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Cost Function</a:t>
            </a:r>
          </a:p>
        </p:txBody>
      </p:sp>
      <p:sp>
        <p:nvSpPr>
          <p:cNvPr id="8" name="Rectangle 7"/>
          <p:cNvSpPr/>
          <p:nvPr/>
        </p:nvSpPr>
        <p:spPr>
          <a:xfrm>
            <a:off x="1578429" y="901544"/>
            <a:ext cx="329853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Types of Cost Functions</a:t>
            </a:r>
          </a:p>
        </p:txBody>
      </p:sp>
    </p:spTree>
    <p:extLst>
      <p:ext uri="{BB962C8B-B14F-4D97-AF65-F5344CB8AC3E}">
        <p14:creationId xmlns:p14="http://schemas.microsoft.com/office/powerpoint/2010/main" val="3579821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Google Shape;406;p49"/>
          <p:cNvSpPr txBox="1"/>
          <p:nvPr/>
        </p:nvSpPr>
        <p:spPr>
          <a:xfrm>
            <a:off x="1804145" y="1535408"/>
            <a:ext cx="8516400" cy="891000"/>
          </a:xfrm>
          <a:prstGeom prst="rect">
            <a:avLst/>
          </a:prstGeom>
          <a:noFill/>
          <a:ln>
            <a:noFill/>
          </a:ln>
        </p:spPr>
        <p:txBody>
          <a:bodyPr spcFirstLastPara="1" wrap="square" lIns="91425" tIns="91425" rIns="91425" bIns="91425" anchor="t" anchorCtr="0">
            <a:noAutofit/>
          </a:bodyPr>
          <a:lstStyle/>
          <a:p>
            <a:pPr>
              <a:lnSpc>
                <a:spcPct val="150000"/>
              </a:lnSpc>
              <a:spcAft>
                <a:spcPts val="2000"/>
              </a:spcAft>
            </a:pPr>
            <a:r>
              <a:rPr lang="en-GB" sz="2400" dirty="0">
                <a:latin typeface="Cambria" panose="02040503050406030204" pitchFamily="18" charset="0"/>
                <a:ea typeface="Cambria" panose="02040503050406030204" pitchFamily="18" charset="0"/>
                <a:cs typeface="Calibri"/>
                <a:sym typeface="Calibri"/>
              </a:rPr>
              <a:t>The MSE measures the difference between the target output and actual output of training examples in a network</a:t>
            </a:r>
            <a:endParaRPr sz="2400" dirty="0">
              <a:latin typeface="Cambria" panose="02040503050406030204" pitchFamily="18" charset="0"/>
              <a:ea typeface="Cambria" panose="02040503050406030204" pitchFamily="18" charset="0"/>
              <a:cs typeface="Calibri"/>
              <a:sym typeface="Calibri"/>
            </a:endParaRPr>
          </a:p>
        </p:txBody>
      </p:sp>
      <p:pic>
        <p:nvPicPr>
          <p:cNvPr id="407" name="Google Shape;407;p49"/>
          <p:cNvPicPr preferRelativeResize="0"/>
          <p:nvPr/>
        </p:nvPicPr>
        <p:blipFill>
          <a:blip r:embed="rId3">
            <a:alphaModFix/>
          </a:blip>
          <a:stretch>
            <a:fillRect/>
          </a:stretch>
        </p:blipFill>
        <p:spPr>
          <a:xfrm>
            <a:off x="2933700" y="2743200"/>
            <a:ext cx="6324600" cy="3886200"/>
          </a:xfrm>
          <a:prstGeom prst="rect">
            <a:avLst/>
          </a:prstGeom>
          <a:noFill/>
          <a:ln>
            <a:noFill/>
          </a:ln>
        </p:spPr>
      </p:pic>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Mean Squared Error</a:t>
            </a:r>
          </a:p>
        </p:txBody>
      </p:sp>
      <p:sp>
        <p:nvSpPr>
          <p:cNvPr id="8" name="Rectangle 7"/>
          <p:cNvSpPr/>
          <p:nvPr/>
        </p:nvSpPr>
        <p:spPr>
          <a:xfrm>
            <a:off x="1578430" y="901544"/>
            <a:ext cx="764953"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MSE</a:t>
            </a:r>
          </a:p>
        </p:txBody>
      </p:sp>
    </p:spTree>
    <p:extLst>
      <p:ext uri="{BB962C8B-B14F-4D97-AF65-F5344CB8AC3E}">
        <p14:creationId xmlns:p14="http://schemas.microsoft.com/office/powerpoint/2010/main" val="3746267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Google Shape;406;p49"/>
          <p:cNvSpPr txBox="1"/>
          <p:nvPr/>
        </p:nvSpPr>
        <p:spPr>
          <a:xfrm>
            <a:off x="1804145" y="1535408"/>
            <a:ext cx="8516400" cy="891000"/>
          </a:xfrm>
          <a:prstGeom prst="rect">
            <a:avLst/>
          </a:prstGeom>
          <a:noFill/>
          <a:ln>
            <a:noFill/>
          </a:ln>
        </p:spPr>
        <p:txBody>
          <a:bodyPr spcFirstLastPara="1" wrap="square" lIns="91425" tIns="91425" rIns="91425" bIns="91425" anchor="t" anchorCtr="0">
            <a:noAutofit/>
          </a:bodyPr>
          <a:lstStyle/>
          <a:p>
            <a:pPr>
              <a:lnSpc>
                <a:spcPct val="150000"/>
              </a:lnSpc>
              <a:spcAft>
                <a:spcPts val="2000"/>
              </a:spcAft>
            </a:pPr>
            <a:r>
              <a:rPr lang="en-US" sz="2400" dirty="0">
                <a:latin typeface="Cambria" panose="02040503050406030204" pitchFamily="18" charset="0"/>
                <a:ea typeface="Cambria" panose="02040503050406030204" pitchFamily="18" charset="0"/>
                <a:cs typeface="Calibri"/>
                <a:sym typeface="Calibri"/>
              </a:rPr>
              <a:t>The squared error function is identical to the MSE except it is multiplied by ½, not 1/n</a:t>
            </a:r>
          </a:p>
        </p:txBody>
      </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Squared Error</a:t>
            </a:r>
          </a:p>
        </p:txBody>
      </p:sp>
      <p:sp>
        <p:nvSpPr>
          <p:cNvPr id="8" name="Rectangle 7"/>
          <p:cNvSpPr/>
          <p:nvPr/>
        </p:nvSpPr>
        <p:spPr>
          <a:xfrm>
            <a:off x="1578429" y="901544"/>
            <a:ext cx="51328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SE</a:t>
            </a:r>
          </a:p>
        </p:txBody>
      </p:sp>
      <p:pic>
        <p:nvPicPr>
          <p:cNvPr id="7" name="Google Shape;415;p50"/>
          <p:cNvPicPr preferRelativeResize="0"/>
          <p:nvPr/>
        </p:nvPicPr>
        <p:blipFill>
          <a:blip r:embed="rId3">
            <a:alphaModFix/>
          </a:blip>
          <a:stretch>
            <a:fillRect/>
          </a:stretch>
        </p:blipFill>
        <p:spPr>
          <a:xfrm>
            <a:off x="3216087" y="3352800"/>
            <a:ext cx="5759826" cy="2209800"/>
          </a:xfrm>
          <a:prstGeom prst="rect">
            <a:avLst/>
          </a:prstGeom>
          <a:noFill/>
          <a:ln>
            <a:noFill/>
          </a:ln>
        </p:spPr>
      </p:pic>
    </p:spTree>
    <p:extLst>
      <p:ext uri="{BB962C8B-B14F-4D97-AF65-F5344CB8AC3E}">
        <p14:creationId xmlns:p14="http://schemas.microsoft.com/office/powerpoint/2010/main" val="320528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Google Shape;406;p49"/>
          <p:cNvSpPr txBox="1"/>
          <p:nvPr/>
        </p:nvSpPr>
        <p:spPr>
          <a:xfrm>
            <a:off x="1804145" y="1535408"/>
            <a:ext cx="8516400" cy="891000"/>
          </a:xfrm>
          <a:prstGeom prst="rect">
            <a:avLst/>
          </a:prstGeom>
          <a:noFill/>
          <a:ln>
            <a:noFill/>
          </a:ln>
        </p:spPr>
        <p:txBody>
          <a:bodyPr spcFirstLastPara="1" wrap="square" lIns="91425" tIns="91425" rIns="91425" bIns="91425" anchor="t" anchorCtr="0">
            <a:noAutofit/>
          </a:bodyPr>
          <a:lstStyle/>
          <a:p>
            <a:pPr>
              <a:lnSpc>
                <a:spcPct val="150000"/>
              </a:lnSpc>
              <a:spcAft>
                <a:spcPts val="2000"/>
              </a:spcAft>
            </a:pPr>
            <a:r>
              <a:rPr lang="en-US" sz="2400" dirty="0">
                <a:latin typeface="Cambria" panose="02040503050406030204" pitchFamily="18" charset="0"/>
                <a:ea typeface="Cambria" panose="02040503050406030204" pitchFamily="18" charset="0"/>
                <a:cs typeface="Calibri"/>
                <a:sym typeface="Calibri"/>
              </a:rPr>
              <a:t>The root mean square performs the same calculations as the MSE, with the only difference being that it squares the answer</a:t>
            </a:r>
          </a:p>
        </p:txBody>
      </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Root Mean Square</a:t>
            </a:r>
          </a:p>
        </p:txBody>
      </p:sp>
      <p:sp>
        <p:nvSpPr>
          <p:cNvPr id="8" name="Rectangle 7"/>
          <p:cNvSpPr/>
          <p:nvPr/>
        </p:nvSpPr>
        <p:spPr>
          <a:xfrm>
            <a:off x="1578430" y="901544"/>
            <a:ext cx="779381"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RMS</a:t>
            </a:r>
          </a:p>
        </p:txBody>
      </p:sp>
      <p:pic>
        <p:nvPicPr>
          <p:cNvPr id="9" name="Google Shape;423;p51"/>
          <p:cNvPicPr preferRelativeResize="0"/>
          <p:nvPr/>
        </p:nvPicPr>
        <p:blipFill>
          <a:blip r:embed="rId3">
            <a:alphaModFix/>
          </a:blip>
          <a:stretch>
            <a:fillRect/>
          </a:stretch>
        </p:blipFill>
        <p:spPr>
          <a:xfrm>
            <a:off x="3695719" y="3199816"/>
            <a:ext cx="4729825" cy="1556500"/>
          </a:xfrm>
          <a:prstGeom prst="rect">
            <a:avLst/>
          </a:prstGeom>
          <a:noFill/>
          <a:ln>
            <a:noFill/>
          </a:ln>
        </p:spPr>
      </p:pic>
      <p:sp>
        <p:nvSpPr>
          <p:cNvPr id="2" name="Rectangle 1"/>
          <p:cNvSpPr/>
          <p:nvPr/>
        </p:nvSpPr>
        <p:spPr>
          <a:xfrm>
            <a:off x="1804145" y="5410201"/>
            <a:ext cx="8352426" cy="830997"/>
          </a:xfrm>
          <a:prstGeom prst="rect">
            <a:avLst/>
          </a:prstGeom>
          <a:solidFill>
            <a:schemeClr val="accent6">
              <a:lumMod val="60000"/>
              <a:lumOff val="40000"/>
            </a:schemeClr>
          </a:solidFill>
        </p:spPr>
        <p:txBody>
          <a:bodyPr wrap="square">
            <a:spAutoFit/>
          </a:bodyPr>
          <a:lstStyle/>
          <a:p>
            <a:pPr lvl="0"/>
            <a:r>
              <a:rPr lang="en-US" sz="2400" dirty="0">
                <a:latin typeface="Cambria" panose="02040503050406030204" pitchFamily="18" charset="0"/>
                <a:ea typeface="Cambria" panose="02040503050406030204" pitchFamily="18" charset="0"/>
                <a:cs typeface="Calibri"/>
                <a:sym typeface="Calibri"/>
              </a:rPr>
              <a:t>Note: Elements are not labelled because they are exactly same as in the MSE equation </a:t>
            </a:r>
          </a:p>
        </p:txBody>
      </p:sp>
    </p:spTree>
    <p:extLst>
      <p:ext uri="{BB962C8B-B14F-4D97-AF65-F5344CB8AC3E}">
        <p14:creationId xmlns:p14="http://schemas.microsoft.com/office/powerpoint/2010/main" val="3990779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Google Shape;406;p49"/>
          <p:cNvSpPr txBox="1"/>
          <p:nvPr/>
        </p:nvSpPr>
        <p:spPr>
          <a:xfrm>
            <a:off x="1804145" y="1535408"/>
            <a:ext cx="8516400" cy="891000"/>
          </a:xfrm>
          <a:prstGeom prst="rect">
            <a:avLst/>
          </a:prstGeom>
          <a:noFill/>
          <a:ln>
            <a:noFill/>
          </a:ln>
        </p:spPr>
        <p:txBody>
          <a:bodyPr spcFirstLastPara="1" wrap="square" lIns="91425" tIns="91425" rIns="91425" bIns="91425" anchor="t" anchorCtr="0">
            <a:noAutofit/>
          </a:bodyPr>
          <a:lstStyle/>
          <a:p>
            <a:pPr>
              <a:lnSpc>
                <a:spcPct val="150000"/>
              </a:lnSpc>
              <a:spcAft>
                <a:spcPts val="2000"/>
              </a:spcAft>
            </a:pPr>
            <a:r>
              <a:rPr lang="en-US" sz="2400" dirty="0">
                <a:latin typeface="Cambria" panose="02040503050406030204" pitchFamily="18" charset="0"/>
                <a:ea typeface="Cambria" panose="02040503050406030204" pitchFamily="18" charset="0"/>
                <a:cs typeface="Calibri"/>
                <a:sym typeface="Calibri"/>
              </a:rPr>
              <a:t>The SSE function is similar to the MSE, with the only difference being that the answer is not being averaged by n number of training examples</a:t>
            </a:r>
          </a:p>
        </p:txBody>
      </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Sum of Squared Errors</a:t>
            </a:r>
          </a:p>
        </p:txBody>
      </p:sp>
      <p:sp>
        <p:nvSpPr>
          <p:cNvPr id="8" name="Rectangle 7"/>
          <p:cNvSpPr/>
          <p:nvPr/>
        </p:nvSpPr>
        <p:spPr>
          <a:xfrm>
            <a:off x="1578430" y="901544"/>
            <a:ext cx="665567"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SSE</a:t>
            </a:r>
          </a:p>
        </p:txBody>
      </p:sp>
      <p:sp>
        <p:nvSpPr>
          <p:cNvPr id="2" name="Rectangle 1"/>
          <p:cNvSpPr/>
          <p:nvPr/>
        </p:nvSpPr>
        <p:spPr>
          <a:xfrm>
            <a:off x="1804145" y="5410201"/>
            <a:ext cx="8352426" cy="830997"/>
          </a:xfrm>
          <a:prstGeom prst="rect">
            <a:avLst/>
          </a:prstGeom>
          <a:solidFill>
            <a:schemeClr val="accent6">
              <a:lumMod val="60000"/>
              <a:lumOff val="40000"/>
            </a:schemeClr>
          </a:solidFill>
        </p:spPr>
        <p:txBody>
          <a:bodyPr wrap="square">
            <a:spAutoFit/>
          </a:bodyPr>
          <a:lstStyle/>
          <a:p>
            <a:pPr lvl="0"/>
            <a:r>
              <a:rPr lang="en-US" sz="2400" dirty="0">
                <a:latin typeface="Cambria" panose="02040503050406030204" pitchFamily="18" charset="0"/>
                <a:ea typeface="Cambria" panose="02040503050406030204" pitchFamily="18" charset="0"/>
                <a:cs typeface="Calibri"/>
                <a:sym typeface="Calibri"/>
              </a:rPr>
              <a:t>Note: Elements are not labelled because they are exactly same as in the MSE equation </a:t>
            </a:r>
          </a:p>
        </p:txBody>
      </p:sp>
      <p:pic>
        <p:nvPicPr>
          <p:cNvPr id="7" name="Google Shape;433;p52"/>
          <p:cNvPicPr preferRelativeResize="0"/>
          <p:nvPr/>
        </p:nvPicPr>
        <p:blipFill rotWithShape="1">
          <a:blip r:embed="rId3">
            <a:alphaModFix/>
          </a:blip>
          <a:srcRect t="10410" r="11839"/>
          <a:stretch/>
        </p:blipFill>
        <p:spPr>
          <a:xfrm>
            <a:off x="3900595" y="3505200"/>
            <a:ext cx="4323500" cy="1592600"/>
          </a:xfrm>
          <a:prstGeom prst="rect">
            <a:avLst/>
          </a:prstGeom>
          <a:noFill/>
          <a:ln>
            <a:noFill/>
          </a:ln>
        </p:spPr>
      </p:pic>
    </p:spTree>
    <p:extLst>
      <p:ext uri="{BB962C8B-B14F-4D97-AF65-F5344CB8AC3E}">
        <p14:creationId xmlns:p14="http://schemas.microsoft.com/office/powerpoint/2010/main" val="322065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E745-91C4-44B3-B00A-2BB425B767A7}"/>
              </a:ext>
            </a:extLst>
          </p:cNvPr>
          <p:cNvSpPr>
            <a:spLocks noGrp="1"/>
          </p:cNvSpPr>
          <p:nvPr>
            <p:ph type="title"/>
          </p:nvPr>
        </p:nvSpPr>
        <p:spPr/>
        <p:txBody>
          <a:bodyPr/>
          <a:lstStyle/>
          <a:p>
            <a:r>
              <a:rPr lang="en-US" b="1" dirty="0"/>
              <a:t>How does deep learning work?</a:t>
            </a:r>
            <a:endParaRPr lang="en-IN" dirty="0"/>
          </a:p>
        </p:txBody>
      </p:sp>
      <p:sp>
        <p:nvSpPr>
          <p:cNvPr id="3" name="Content Placeholder 2">
            <a:extLst>
              <a:ext uri="{FF2B5EF4-FFF2-40B4-BE49-F238E27FC236}">
                <a16:creationId xmlns:a16="http://schemas.microsoft.com/office/drawing/2014/main" id="{8FA39C83-53F2-429F-BC2E-E4BE4BE0A81C}"/>
              </a:ext>
            </a:extLst>
          </p:cNvPr>
          <p:cNvSpPr>
            <a:spLocks noGrp="1"/>
          </p:cNvSpPr>
          <p:nvPr>
            <p:ph idx="1"/>
          </p:nvPr>
        </p:nvSpPr>
        <p:spPr>
          <a:xfrm>
            <a:off x="1069848" y="1778466"/>
            <a:ext cx="10058400" cy="4393734"/>
          </a:xfrm>
        </p:spPr>
        <p:txBody>
          <a:bodyPr>
            <a:normAutofit/>
          </a:bodyPr>
          <a:lstStyle/>
          <a:p>
            <a:r>
              <a:rPr lang="en-US" dirty="0"/>
              <a:t>A deep learning model is designed to continually analyze data with a logic structure similar to how a human would draw conclusions. </a:t>
            </a:r>
          </a:p>
          <a:p>
            <a:r>
              <a:rPr lang="en-US" dirty="0"/>
              <a:t>To achieve this, </a:t>
            </a:r>
            <a:r>
              <a:rPr lang="en-US" b="1" dirty="0"/>
              <a:t>artificial neural network</a:t>
            </a:r>
            <a:r>
              <a:rPr lang="en-US" dirty="0"/>
              <a:t>.</a:t>
            </a:r>
          </a:p>
          <a:p>
            <a:r>
              <a:rPr lang="en-US" dirty="0"/>
              <a:t>Inspired by the biological neural network of the human brain</a:t>
            </a:r>
          </a:p>
          <a:p>
            <a:r>
              <a:rPr lang="en-US" dirty="0"/>
              <a:t>Leading to a process of learning that’s far more capable than that of standard machine learning models.</a:t>
            </a:r>
          </a:p>
          <a:p>
            <a:r>
              <a:rPr lang="en-US" dirty="0"/>
              <a:t>Requires lots of training to get the learning processes correct</a:t>
            </a:r>
          </a:p>
          <a:p>
            <a:r>
              <a:rPr lang="en-US" dirty="0">
                <a:hlinkClick r:id="rId2"/>
              </a:rPr>
              <a:t>Google’s AlphaGo</a:t>
            </a:r>
            <a:r>
              <a:rPr lang="en-US" dirty="0"/>
              <a:t>. </a:t>
            </a:r>
          </a:p>
          <a:p>
            <a:r>
              <a:rPr lang="en-US" dirty="0"/>
              <a:t>Google created a computer program with its own neural network that learned to play the abstract board game called Go, which is known for requiring sharp intellect and intuition. B</a:t>
            </a:r>
          </a:p>
          <a:p>
            <a:endParaRPr lang="en-IN" dirty="0"/>
          </a:p>
        </p:txBody>
      </p:sp>
    </p:spTree>
    <p:extLst>
      <p:ext uri="{BB962C8B-B14F-4D97-AF65-F5344CB8AC3E}">
        <p14:creationId xmlns:p14="http://schemas.microsoft.com/office/powerpoint/2010/main" val="544442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0" name="Google Shape;440;p53"/>
          <p:cNvSpPr txBox="1">
            <a:spLocks noGrp="1"/>
          </p:cNvSpPr>
          <p:nvPr>
            <p:ph type="body" idx="1"/>
          </p:nvPr>
        </p:nvSpPr>
        <p:spPr>
          <a:xfrm>
            <a:off x="1828800" y="1635104"/>
            <a:ext cx="8484900" cy="10602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We will compare the actual output of the network to the target output of the network, our target output is a vector with a value of 0(zero) for the node c1 and value of 1(one)  for node c2</a:t>
            </a:r>
            <a:endParaRPr sz="2400" dirty="0">
              <a:solidFill>
                <a:schemeClr val="dk1"/>
              </a:solidFill>
              <a:latin typeface="Cambria" panose="02040503050406030204" pitchFamily="18" charset="0"/>
              <a:ea typeface="Cambria" panose="02040503050406030204" pitchFamily="18" charset="0"/>
            </a:endParaRPr>
          </a:p>
        </p:txBody>
      </p:sp>
      <p:grpSp>
        <p:nvGrpSpPr>
          <p:cNvPr id="3" name="Group 2"/>
          <p:cNvGrpSpPr/>
          <p:nvPr/>
        </p:nvGrpSpPr>
        <p:grpSpPr>
          <a:xfrm>
            <a:off x="3113877" y="3456600"/>
            <a:ext cx="5964249" cy="1648800"/>
            <a:chOff x="1149576" y="3179375"/>
            <a:chExt cx="5964249" cy="1648800"/>
          </a:xfrm>
        </p:grpSpPr>
        <p:pic>
          <p:nvPicPr>
            <p:cNvPr id="441" name="Google Shape;441;p53"/>
            <p:cNvPicPr preferRelativeResize="0"/>
            <p:nvPr/>
          </p:nvPicPr>
          <p:blipFill>
            <a:blip r:embed="rId3">
              <a:alphaModFix/>
            </a:blip>
            <a:stretch>
              <a:fillRect/>
            </a:stretch>
          </p:blipFill>
          <p:spPr>
            <a:xfrm>
              <a:off x="1149576" y="3391550"/>
              <a:ext cx="1342275" cy="1336070"/>
            </a:xfrm>
            <a:prstGeom prst="rect">
              <a:avLst/>
            </a:prstGeom>
            <a:noFill/>
            <a:ln>
              <a:noFill/>
            </a:ln>
          </p:spPr>
        </p:pic>
        <p:sp>
          <p:nvSpPr>
            <p:cNvPr id="442" name="Google Shape;442;p53"/>
            <p:cNvSpPr txBox="1"/>
            <p:nvPr/>
          </p:nvSpPr>
          <p:spPr>
            <a:xfrm>
              <a:off x="3754300" y="3836600"/>
              <a:ext cx="504600" cy="572700"/>
            </a:xfrm>
            <a:prstGeom prst="rect">
              <a:avLst/>
            </a:prstGeom>
            <a:noFill/>
            <a:ln>
              <a:noFill/>
            </a:ln>
          </p:spPr>
          <p:txBody>
            <a:bodyPr spcFirstLastPara="1" wrap="square" lIns="91425" tIns="91425" rIns="91425" bIns="91425" anchor="t" anchorCtr="0">
              <a:noAutofit/>
            </a:bodyPr>
            <a:lstStyle/>
            <a:p>
              <a:r>
                <a:rPr lang="en-GB" sz="2800" b="1" dirty="0">
                  <a:latin typeface="Garamond"/>
                  <a:ea typeface="Garamond"/>
                  <a:cs typeface="Garamond"/>
                  <a:sym typeface="Garamond"/>
                </a:rPr>
                <a:t>=</a:t>
              </a:r>
              <a:endParaRPr sz="2800" b="1" dirty="0">
                <a:latin typeface="Garamond"/>
                <a:ea typeface="Garamond"/>
                <a:cs typeface="Garamond"/>
                <a:sym typeface="Garamond"/>
              </a:endParaRPr>
            </a:p>
          </p:txBody>
        </p:sp>
        <p:sp>
          <p:nvSpPr>
            <p:cNvPr id="443" name="Google Shape;443;p53"/>
            <p:cNvSpPr/>
            <p:nvPr/>
          </p:nvSpPr>
          <p:spPr>
            <a:xfrm>
              <a:off x="6282225" y="3179375"/>
              <a:ext cx="831600" cy="16488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2100">
                  <a:latin typeface="Garamond"/>
                  <a:ea typeface="Garamond"/>
                  <a:cs typeface="Garamond"/>
                  <a:sym typeface="Garamond"/>
                </a:rPr>
                <a:t>0</a:t>
              </a:r>
              <a:endParaRPr sz="2100">
                <a:latin typeface="Garamond"/>
                <a:ea typeface="Garamond"/>
                <a:cs typeface="Garamond"/>
                <a:sym typeface="Garamond"/>
              </a:endParaRPr>
            </a:p>
            <a:p>
              <a:pPr algn="ctr">
                <a:spcBef>
                  <a:spcPts val="4000"/>
                </a:spcBef>
              </a:pPr>
              <a:r>
                <a:rPr lang="en-GB" sz="2100">
                  <a:latin typeface="Garamond"/>
                  <a:ea typeface="Garamond"/>
                  <a:cs typeface="Garamond"/>
                  <a:sym typeface="Garamond"/>
                </a:rPr>
                <a:t>1</a:t>
              </a:r>
              <a:endParaRPr sz="2100">
                <a:latin typeface="Garamond"/>
                <a:ea typeface="Garamond"/>
                <a:cs typeface="Garamond"/>
                <a:sym typeface="Garamond"/>
              </a:endParaRPr>
            </a:p>
          </p:txBody>
        </p:sp>
      </p:grp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29" y="901544"/>
            <a:ext cx="3646576"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Total Error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209676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50" name="Google Shape;450;p54"/>
          <p:cNvSpPr txBox="1">
            <a:spLocks noGrp="1"/>
          </p:cNvSpPr>
          <p:nvPr>
            <p:ph type="body" idx="1"/>
          </p:nvPr>
        </p:nvSpPr>
        <p:spPr>
          <a:xfrm>
            <a:off x="1894200" y="1524000"/>
            <a:ext cx="8403600" cy="10011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To calculate the error we need to apply a cost function to each output node and then sum the answers together, we will use the squared sum error (SE) function </a:t>
            </a:r>
            <a:endParaRPr sz="2400" dirty="0">
              <a:solidFill>
                <a:schemeClr val="dk1"/>
              </a:solidFill>
              <a:latin typeface="Cambria" panose="02040503050406030204" pitchFamily="18" charset="0"/>
              <a:ea typeface="Cambria" panose="02040503050406030204" pitchFamily="18" charset="0"/>
            </a:endParaRPr>
          </a:p>
        </p:txBody>
      </p:sp>
      <p:pic>
        <p:nvPicPr>
          <p:cNvPr id="451" name="Google Shape;451;p54"/>
          <p:cNvPicPr preferRelativeResize="0"/>
          <p:nvPr/>
        </p:nvPicPr>
        <p:blipFill>
          <a:blip r:embed="rId3">
            <a:alphaModFix/>
          </a:blip>
          <a:stretch>
            <a:fillRect/>
          </a:stretch>
        </p:blipFill>
        <p:spPr>
          <a:xfrm>
            <a:off x="3600450" y="2895600"/>
            <a:ext cx="4991100" cy="3733800"/>
          </a:xfrm>
          <a:prstGeom prst="rect">
            <a:avLst/>
          </a:prstGeom>
          <a:noFill/>
          <a:ln>
            <a:noFill/>
          </a:ln>
        </p:spPr>
      </p:pic>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29" y="901544"/>
            <a:ext cx="3646576"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Total Error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3746232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55"/>
          <p:cNvSpPr txBox="1">
            <a:spLocks noGrp="1"/>
          </p:cNvSpPr>
          <p:nvPr>
            <p:ph type="body" idx="1"/>
          </p:nvPr>
        </p:nvSpPr>
        <p:spPr>
          <a:xfrm>
            <a:off x="1897975" y="1518561"/>
            <a:ext cx="7332900" cy="5727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Calculating the total error for  node c1 and nodec2</a:t>
            </a:r>
            <a:endParaRPr sz="2400" dirty="0">
              <a:solidFill>
                <a:schemeClr val="dk1"/>
              </a:solidFill>
              <a:latin typeface="Cambria" panose="02040503050406030204" pitchFamily="18" charset="0"/>
              <a:ea typeface="Cambria" panose="02040503050406030204" pitchFamily="18" charset="0"/>
            </a:endParaRPr>
          </a:p>
        </p:txBody>
      </p:sp>
      <p:sp>
        <p:nvSpPr>
          <p:cNvPr id="462" name="Google Shape;462;p55"/>
          <p:cNvSpPr txBox="1">
            <a:spLocks noGrp="1"/>
          </p:cNvSpPr>
          <p:nvPr>
            <p:ph type="body" idx="4294967295"/>
          </p:nvPr>
        </p:nvSpPr>
        <p:spPr>
          <a:xfrm>
            <a:off x="1898650" y="4017964"/>
            <a:ext cx="8769350" cy="496887"/>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Since we are dealing with only one training example</a:t>
            </a:r>
            <a:endParaRPr sz="2400" dirty="0">
              <a:solidFill>
                <a:schemeClr val="dk1"/>
              </a:solidFill>
              <a:latin typeface="Cambria" panose="02040503050406030204" pitchFamily="18" charset="0"/>
              <a:ea typeface="Cambria" panose="02040503050406030204" pitchFamily="18" charset="0"/>
            </a:endParaRPr>
          </a:p>
        </p:txBody>
      </p:sp>
      <p:grpSp>
        <p:nvGrpSpPr>
          <p:cNvPr id="3" name="Group 2"/>
          <p:cNvGrpSpPr/>
          <p:nvPr/>
        </p:nvGrpSpPr>
        <p:grpSpPr>
          <a:xfrm>
            <a:off x="2525750" y="2436300"/>
            <a:ext cx="7140500" cy="1237200"/>
            <a:chOff x="899850" y="2766475"/>
            <a:chExt cx="7140500" cy="1237200"/>
          </a:xfrm>
        </p:grpSpPr>
        <p:cxnSp>
          <p:nvCxnSpPr>
            <p:cNvPr id="458" name="Google Shape;458;p55"/>
            <p:cNvCxnSpPr/>
            <p:nvPr/>
          </p:nvCxnSpPr>
          <p:spPr>
            <a:xfrm>
              <a:off x="4470096" y="2766475"/>
              <a:ext cx="0" cy="1237200"/>
            </a:xfrm>
            <a:prstGeom prst="straightConnector1">
              <a:avLst/>
            </a:prstGeom>
            <a:noFill/>
            <a:ln w="28575" cap="flat" cmpd="sng">
              <a:solidFill>
                <a:schemeClr val="dk2"/>
              </a:solidFill>
              <a:prstDash val="solid"/>
              <a:round/>
              <a:headEnd type="none" w="med" len="med"/>
              <a:tailEnd type="none" w="med" len="med"/>
            </a:ln>
          </p:spPr>
        </p:cxnSp>
        <p:sp>
          <p:nvSpPr>
            <p:cNvPr id="459" name="Google Shape;459;p55"/>
            <p:cNvSpPr txBox="1"/>
            <p:nvPr/>
          </p:nvSpPr>
          <p:spPr>
            <a:xfrm>
              <a:off x="899850" y="2848500"/>
              <a:ext cx="2467200" cy="1050600"/>
            </a:xfrm>
            <a:prstGeom prst="rect">
              <a:avLst/>
            </a:prstGeom>
            <a:noFill/>
            <a:ln>
              <a:noFill/>
            </a:ln>
          </p:spPr>
          <p:txBody>
            <a:bodyPr spcFirstLastPara="1" wrap="square" lIns="91425" tIns="91425" rIns="91425" bIns="91425" anchor="t" anchorCtr="0">
              <a:noAutofit/>
            </a:bodyPr>
            <a:lstStyle/>
            <a:p>
              <a:pPr>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SEc</a:t>
              </a:r>
              <a:r>
                <a:rPr lang="en-GB" sz="2000" baseline="-25000" dirty="0">
                  <a:solidFill>
                    <a:schemeClr val="dk1"/>
                  </a:solidFill>
                  <a:latin typeface="Cambria" panose="02040503050406030204" pitchFamily="18" charset="0"/>
                  <a:ea typeface="Cambria" panose="02040503050406030204" pitchFamily="18" charset="0"/>
                  <a:cs typeface="Calibri"/>
                  <a:sym typeface="Calibri"/>
                </a:rPr>
                <a:t>1</a:t>
              </a:r>
              <a:r>
                <a:rPr lang="en-GB" sz="2000" dirty="0">
                  <a:solidFill>
                    <a:schemeClr val="dk1"/>
                  </a:solidFill>
                  <a:latin typeface="Cambria" panose="02040503050406030204" pitchFamily="18" charset="0"/>
                  <a:ea typeface="Cambria" panose="02040503050406030204" pitchFamily="18" charset="0"/>
                  <a:cs typeface="Calibri"/>
                  <a:sym typeface="Calibri"/>
                </a:rPr>
                <a:t> = (0 - 0.6097)</a:t>
              </a:r>
              <a:r>
                <a:rPr lang="en-GB" sz="2000" baseline="30000" dirty="0">
                  <a:solidFill>
                    <a:schemeClr val="dk1"/>
                  </a:solidFill>
                  <a:latin typeface="Cambria" panose="02040503050406030204" pitchFamily="18" charset="0"/>
                  <a:ea typeface="Cambria" panose="02040503050406030204" pitchFamily="18" charset="0"/>
                  <a:cs typeface="Calibri"/>
                  <a:sym typeface="Calibri"/>
                </a:rPr>
                <a:t>2</a:t>
              </a:r>
              <a:r>
                <a:rPr lang="en-GB" sz="2000" dirty="0">
                  <a:solidFill>
                    <a:schemeClr val="dk1"/>
                  </a:solidFill>
                  <a:latin typeface="Cambria" panose="02040503050406030204" pitchFamily="18" charset="0"/>
                  <a:ea typeface="Cambria" panose="02040503050406030204" pitchFamily="18" charset="0"/>
                  <a:cs typeface="Calibri"/>
                  <a:sym typeface="Calibri"/>
                </a:rPr>
                <a:t> </a:t>
              </a:r>
              <a:endParaRPr sz="2000" dirty="0">
                <a:solidFill>
                  <a:schemeClr val="dk1"/>
                </a:solidFill>
                <a:latin typeface="Cambria" panose="02040503050406030204" pitchFamily="18" charset="0"/>
                <a:ea typeface="Cambria" panose="02040503050406030204" pitchFamily="18" charset="0"/>
                <a:cs typeface="Calibri"/>
                <a:sym typeface="Calibri"/>
              </a:endParaRPr>
            </a:p>
            <a:p>
              <a:pPr indent="457200">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 0.3717</a:t>
              </a:r>
              <a:endParaRPr sz="2000" dirty="0">
                <a:solidFill>
                  <a:schemeClr val="dk1"/>
                </a:solidFill>
                <a:latin typeface="Cambria" panose="02040503050406030204" pitchFamily="18" charset="0"/>
                <a:ea typeface="Cambria" panose="02040503050406030204" pitchFamily="18" charset="0"/>
                <a:cs typeface="Calibri"/>
                <a:sym typeface="Calibri"/>
              </a:endParaRPr>
            </a:p>
          </p:txBody>
        </p:sp>
        <p:sp>
          <p:nvSpPr>
            <p:cNvPr id="461" name="Google Shape;461;p55"/>
            <p:cNvSpPr txBox="1"/>
            <p:nvPr/>
          </p:nvSpPr>
          <p:spPr>
            <a:xfrm>
              <a:off x="5573150" y="2903700"/>
              <a:ext cx="2467200" cy="1050600"/>
            </a:xfrm>
            <a:prstGeom prst="rect">
              <a:avLst/>
            </a:prstGeom>
            <a:noFill/>
            <a:ln>
              <a:noFill/>
            </a:ln>
          </p:spPr>
          <p:txBody>
            <a:bodyPr spcFirstLastPara="1" wrap="square" lIns="91425" tIns="91425" rIns="91425" bIns="91425" anchor="t" anchorCtr="0">
              <a:noAutofit/>
            </a:bodyPr>
            <a:lstStyle/>
            <a:p>
              <a:pPr>
                <a:lnSpc>
                  <a:spcPct val="115000"/>
                </a:lnSpc>
              </a:pPr>
              <a:r>
                <a:rPr lang="en-GB" sz="2000">
                  <a:solidFill>
                    <a:schemeClr val="dk1"/>
                  </a:solidFill>
                  <a:latin typeface="Cambria" panose="02040503050406030204" pitchFamily="18" charset="0"/>
                  <a:ea typeface="Cambria" panose="02040503050406030204" pitchFamily="18" charset="0"/>
                  <a:cs typeface="Calibri"/>
                  <a:sym typeface="Calibri"/>
                </a:rPr>
                <a:t>SEc</a:t>
              </a:r>
              <a:r>
                <a:rPr lang="en-GB" sz="2000" baseline="-25000">
                  <a:solidFill>
                    <a:schemeClr val="dk1"/>
                  </a:solidFill>
                  <a:latin typeface="Cambria" panose="02040503050406030204" pitchFamily="18" charset="0"/>
                  <a:ea typeface="Cambria" panose="02040503050406030204" pitchFamily="18" charset="0"/>
                  <a:cs typeface="Calibri"/>
                  <a:sym typeface="Calibri"/>
                </a:rPr>
                <a:t>2</a:t>
              </a:r>
              <a:r>
                <a:rPr lang="en-GB" sz="2000">
                  <a:solidFill>
                    <a:schemeClr val="dk1"/>
                  </a:solidFill>
                  <a:latin typeface="Cambria" panose="02040503050406030204" pitchFamily="18" charset="0"/>
                  <a:ea typeface="Cambria" panose="02040503050406030204" pitchFamily="18" charset="0"/>
                  <a:cs typeface="Calibri"/>
                  <a:sym typeface="Calibri"/>
                </a:rPr>
                <a:t> = (0 - 0.8402)</a:t>
              </a:r>
              <a:r>
                <a:rPr lang="en-GB" sz="2000" baseline="30000">
                  <a:solidFill>
                    <a:schemeClr val="dk1"/>
                  </a:solidFill>
                  <a:latin typeface="Cambria" panose="02040503050406030204" pitchFamily="18" charset="0"/>
                  <a:ea typeface="Cambria" panose="02040503050406030204" pitchFamily="18" charset="0"/>
                  <a:cs typeface="Calibri"/>
                  <a:sym typeface="Calibri"/>
                </a:rPr>
                <a:t>2</a:t>
              </a:r>
              <a:r>
                <a:rPr lang="en-GB" sz="2000">
                  <a:solidFill>
                    <a:schemeClr val="dk1"/>
                  </a:solidFill>
                  <a:latin typeface="Cambria" panose="02040503050406030204" pitchFamily="18" charset="0"/>
                  <a:ea typeface="Cambria" panose="02040503050406030204" pitchFamily="18" charset="0"/>
                  <a:cs typeface="Calibri"/>
                  <a:sym typeface="Calibri"/>
                </a:rPr>
                <a:t> </a:t>
              </a:r>
              <a:endParaRPr sz="2000">
                <a:solidFill>
                  <a:schemeClr val="dk1"/>
                </a:solidFill>
                <a:latin typeface="Cambria" panose="02040503050406030204" pitchFamily="18" charset="0"/>
                <a:ea typeface="Cambria" panose="02040503050406030204" pitchFamily="18" charset="0"/>
                <a:cs typeface="Calibri"/>
                <a:sym typeface="Calibri"/>
              </a:endParaRPr>
            </a:p>
            <a:p>
              <a:pPr indent="457200">
                <a:lnSpc>
                  <a:spcPct val="115000"/>
                </a:lnSpc>
              </a:pPr>
              <a:r>
                <a:rPr lang="en-GB" sz="2000">
                  <a:solidFill>
                    <a:schemeClr val="dk1"/>
                  </a:solidFill>
                  <a:latin typeface="Cambria" panose="02040503050406030204" pitchFamily="18" charset="0"/>
                  <a:ea typeface="Cambria" panose="02040503050406030204" pitchFamily="18" charset="0"/>
                  <a:cs typeface="Calibri"/>
                  <a:sym typeface="Calibri"/>
                </a:rPr>
                <a:t>= 0.7059</a:t>
              </a:r>
              <a:endParaRPr sz="2000">
                <a:solidFill>
                  <a:schemeClr val="dk1"/>
                </a:solidFill>
                <a:latin typeface="Cambria" panose="02040503050406030204" pitchFamily="18" charset="0"/>
                <a:ea typeface="Cambria" panose="02040503050406030204" pitchFamily="18" charset="0"/>
                <a:cs typeface="Calibri"/>
                <a:sym typeface="Calibri"/>
              </a:endParaRPr>
            </a:p>
          </p:txBody>
        </p:sp>
      </p:grpSp>
      <p:sp>
        <p:nvSpPr>
          <p:cNvPr id="463" name="Google Shape;463;p55"/>
          <p:cNvSpPr txBox="1"/>
          <p:nvPr/>
        </p:nvSpPr>
        <p:spPr>
          <a:xfrm>
            <a:off x="4932064" y="4859479"/>
            <a:ext cx="2467200" cy="829200"/>
          </a:xfrm>
          <a:prstGeom prst="rect">
            <a:avLst/>
          </a:prstGeom>
          <a:noFill/>
          <a:ln>
            <a:noFill/>
          </a:ln>
        </p:spPr>
        <p:txBody>
          <a:bodyPr spcFirstLastPara="1" wrap="square" lIns="91425" tIns="91425" rIns="91425" bIns="91425" anchor="t" anchorCtr="0">
            <a:noAutofit/>
          </a:bodyPr>
          <a:lstStyle/>
          <a:p>
            <a:pPr>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SE = ½ * 1.0779</a:t>
            </a:r>
            <a:endParaRPr sz="2000" dirty="0">
              <a:solidFill>
                <a:schemeClr val="dk1"/>
              </a:solidFill>
              <a:latin typeface="Cambria" panose="02040503050406030204" pitchFamily="18" charset="0"/>
              <a:ea typeface="Cambria" panose="02040503050406030204" pitchFamily="18" charset="0"/>
              <a:cs typeface="Calibri"/>
              <a:sym typeface="Calibri"/>
            </a:endParaRPr>
          </a:p>
          <a:p>
            <a:pPr indent="457200">
              <a:lnSpc>
                <a:spcPct val="115000"/>
              </a:lnSpc>
            </a:pPr>
            <a:r>
              <a:rPr lang="en-GB" sz="2000" dirty="0">
                <a:solidFill>
                  <a:schemeClr val="dk1"/>
                </a:solidFill>
                <a:latin typeface="Cambria" panose="02040503050406030204" pitchFamily="18" charset="0"/>
                <a:ea typeface="Cambria" panose="02040503050406030204" pitchFamily="18" charset="0"/>
                <a:cs typeface="Calibri"/>
                <a:sym typeface="Calibri"/>
              </a:rPr>
              <a:t>= 0.53895</a:t>
            </a:r>
            <a:endParaRPr sz="2000" dirty="0">
              <a:solidFill>
                <a:schemeClr val="dk1"/>
              </a:solidFill>
              <a:latin typeface="Cambria" panose="02040503050406030204" pitchFamily="18" charset="0"/>
              <a:ea typeface="Cambria" panose="02040503050406030204" pitchFamily="18" charset="0"/>
              <a:cs typeface="Calibri"/>
              <a:sym typeface="Calibri"/>
            </a:endParaRPr>
          </a:p>
        </p:txBody>
      </p:sp>
      <p:sp>
        <p:nvSpPr>
          <p:cNvPr id="1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2" name="Rectangle 11"/>
          <p:cNvSpPr/>
          <p:nvPr/>
        </p:nvSpPr>
        <p:spPr>
          <a:xfrm>
            <a:off x="1578429" y="901544"/>
            <a:ext cx="3646576"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Total Error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720376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56"/>
          <p:cNvPicPr preferRelativeResize="0"/>
          <p:nvPr/>
        </p:nvPicPr>
        <p:blipFill>
          <a:blip r:embed="rId3">
            <a:alphaModFix/>
          </a:blip>
          <a:stretch>
            <a:fillRect/>
          </a:stretch>
        </p:blipFill>
        <p:spPr>
          <a:xfrm>
            <a:off x="1752600" y="1828800"/>
            <a:ext cx="6705600" cy="4419600"/>
          </a:xfrm>
          <a:prstGeom prst="rect">
            <a:avLst/>
          </a:prstGeom>
          <a:noFill/>
          <a:ln w="9525" cap="flat" cmpd="sng">
            <a:solidFill>
              <a:srgbClr val="999999"/>
            </a:solidFill>
            <a:prstDash val="solid"/>
            <a:round/>
            <a:headEnd type="none" w="sm" len="sm"/>
            <a:tailEnd type="none" w="sm" len="sm"/>
          </a:ln>
        </p:spPr>
      </p:pic>
      <p:sp>
        <p:nvSpPr>
          <p:cNvPr id="471" name="Google Shape;471;p56"/>
          <p:cNvSpPr txBox="1"/>
          <p:nvPr/>
        </p:nvSpPr>
        <p:spPr>
          <a:xfrm>
            <a:off x="8555400" y="2810250"/>
            <a:ext cx="2459946" cy="780300"/>
          </a:xfrm>
          <a:prstGeom prst="rect">
            <a:avLst/>
          </a:prstGeom>
          <a:noFill/>
          <a:ln>
            <a:noFill/>
          </a:ln>
        </p:spPr>
        <p:txBody>
          <a:bodyPr spcFirstLastPara="1" wrap="square" lIns="91425" tIns="91425" rIns="91425" bIns="91425" anchor="t" anchorCtr="0">
            <a:noAutofit/>
          </a:bodyPr>
          <a:lstStyle/>
          <a:p>
            <a:r>
              <a:rPr lang="en-GB" sz="2000">
                <a:latin typeface="Cambria" panose="02040503050406030204" pitchFamily="18" charset="0"/>
                <a:ea typeface="Cambria" panose="02040503050406030204" pitchFamily="18" charset="0"/>
                <a:cs typeface="Calibri"/>
                <a:sym typeface="Calibri"/>
              </a:rPr>
              <a:t>Node local error</a:t>
            </a:r>
            <a:endParaRPr sz="2000">
              <a:latin typeface="Cambria" panose="02040503050406030204" pitchFamily="18" charset="0"/>
              <a:ea typeface="Cambria" panose="02040503050406030204" pitchFamily="18" charset="0"/>
              <a:cs typeface="Calibri"/>
              <a:sym typeface="Calibri"/>
            </a:endParaRPr>
          </a:p>
          <a:p>
            <a:r>
              <a:rPr lang="en-GB" sz="2000">
                <a:latin typeface="Cambria" panose="02040503050406030204" pitchFamily="18" charset="0"/>
                <a:ea typeface="Cambria" panose="02040503050406030204" pitchFamily="18" charset="0"/>
                <a:cs typeface="Calibri"/>
                <a:sym typeface="Calibri"/>
              </a:rPr>
              <a:t>0.3717</a:t>
            </a:r>
            <a:endParaRPr sz="2000">
              <a:latin typeface="Cambria" panose="02040503050406030204" pitchFamily="18" charset="0"/>
              <a:ea typeface="Cambria" panose="02040503050406030204" pitchFamily="18" charset="0"/>
              <a:cs typeface="Calibri"/>
              <a:sym typeface="Calibri"/>
            </a:endParaRPr>
          </a:p>
        </p:txBody>
      </p:sp>
      <p:sp>
        <p:nvSpPr>
          <p:cNvPr id="472" name="Google Shape;472;p56"/>
          <p:cNvSpPr txBox="1"/>
          <p:nvPr/>
        </p:nvSpPr>
        <p:spPr>
          <a:xfrm>
            <a:off x="8555400" y="3868275"/>
            <a:ext cx="2459946" cy="780300"/>
          </a:xfrm>
          <a:prstGeom prst="rect">
            <a:avLst/>
          </a:prstGeom>
          <a:noFill/>
          <a:ln>
            <a:noFill/>
          </a:ln>
        </p:spPr>
        <p:txBody>
          <a:bodyPr spcFirstLastPara="1" wrap="square" lIns="91425" tIns="91425" rIns="91425" bIns="91425" anchor="t" anchorCtr="0">
            <a:noAutofit/>
          </a:bodyPr>
          <a:lstStyle/>
          <a:p>
            <a:r>
              <a:rPr lang="en-GB" sz="2000">
                <a:latin typeface="Cambria" panose="02040503050406030204" pitchFamily="18" charset="0"/>
                <a:ea typeface="Cambria" panose="02040503050406030204" pitchFamily="18" charset="0"/>
                <a:cs typeface="Calibri"/>
                <a:sym typeface="Calibri"/>
              </a:rPr>
              <a:t>Node local error</a:t>
            </a:r>
            <a:endParaRPr sz="2000">
              <a:latin typeface="Cambria" panose="02040503050406030204" pitchFamily="18" charset="0"/>
              <a:ea typeface="Cambria" panose="02040503050406030204" pitchFamily="18" charset="0"/>
              <a:cs typeface="Calibri"/>
              <a:sym typeface="Calibri"/>
            </a:endParaRPr>
          </a:p>
          <a:p>
            <a:r>
              <a:rPr lang="en-GB" sz="2000">
                <a:latin typeface="Cambria" panose="02040503050406030204" pitchFamily="18" charset="0"/>
                <a:ea typeface="Cambria" panose="02040503050406030204" pitchFamily="18" charset="0"/>
                <a:cs typeface="Calibri"/>
                <a:sym typeface="Calibri"/>
              </a:rPr>
              <a:t>0.7059</a:t>
            </a:r>
            <a:endParaRPr sz="2000">
              <a:latin typeface="Cambria" panose="02040503050406030204" pitchFamily="18" charset="0"/>
              <a:ea typeface="Cambria" panose="02040503050406030204" pitchFamily="18" charset="0"/>
              <a:cs typeface="Calibri"/>
              <a:sym typeface="Calibri"/>
            </a:endParaRPr>
          </a:p>
        </p:txBody>
      </p:sp>
      <p:sp>
        <p:nvSpPr>
          <p:cNvPr id="473" name="Google Shape;473;p56"/>
          <p:cNvSpPr txBox="1"/>
          <p:nvPr/>
        </p:nvSpPr>
        <p:spPr>
          <a:xfrm>
            <a:off x="8555400" y="4926300"/>
            <a:ext cx="1655400" cy="780300"/>
          </a:xfrm>
          <a:prstGeom prst="rect">
            <a:avLst/>
          </a:prstGeom>
          <a:noFill/>
          <a:ln>
            <a:noFill/>
          </a:ln>
        </p:spPr>
        <p:txBody>
          <a:bodyPr spcFirstLastPara="1" wrap="square" lIns="91425" tIns="91425" rIns="91425" bIns="91425" anchor="t" anchorCtr="0">
            <a:noAutofit/>
          </a:bodyPr>
          <a:lstStyle/>
          <a:p>
            <a:r>
              <a:rPr lang="en-GB" sz="2000" b="1">
                <a:latin typeface="Cambria" panose="02040503050406030204" pitchFamily="18" charset="0"/>
                <a:ea typeface="Cambria" panose="02040503050406030204" pitchFamily="18" charset="0"/>
                <a:cs typeface="Calibri"/>
                <a:sym typeface="Calibri"/>
              </a:rPr>
              <a:t>Total error</a:t>
            </a:r>
            <a:endParaRPr sz="2000" b="1">
              <a:latin typeface="Cambria" panose="02040503050406030204" pitchFamily="18" charset="0"/>
              <a:ea typeface="Cambria" panose="02040503050406030204" pitchFamily="18" charset="0"/>
              <a:cs typeface="Calibri"/>
              <a:sym typeface="Calibri"/>
            </a:endParaRPr>
          </a:p>
          <a:p>
            <a:pPr>
              <a:lnSpc>
                <a:spcPct val="115000"/>
              </a:lnSpc>
              <a:buClr>
                <a:schemeClr val="dk1"/>
              </a:buClr>
              <a:buSzPts val="1100"/>
            </a:pPr>
            <a:r>
              <a:rPr lang="en-GB" sz="2000">
                <a:solidFill>
                  <a:schemeClr val="dk1"/>
                </a:solidFill>
                <a:latin typeface="Cambria" panose="02040503050406030204" pitchFamily="18" charset="0"/>
                <a:ea typeface="Cambria" panose="02040503050406030204" pitchFamily="18" charset="0"/>
                <a:cs typeface="Calibri"/>
                <a:sym typeface="Calibri"/>
              </a:rPr>
              <a:t>0.53895</a:t>
            </a:r>
            <a:endParaRPr sz="2000">
              <a:latin typeface="Cambria" panose="02040503050406030204" pitchFamily="18" charset="0"/>
              <a:ea typeface="Cambria" panose="02040503050406030204" pitchFamily="18" charset="0"/>
              <a:cs typeface="Calibri"/>
              <a:sym typeface="Calibri"/>
            </a:endParaRPr>
          </a:p>
        </p:txBody>
      </p: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29" y="901544"/>
            <a:ext cx="3646576"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Total Error</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3580387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57"/>
          <p:cNvSpPr txBox="1">
            <a:spLocks noGrp="1"/>
          </p:cNvSpPr>
          <p:nvPr>
            <p:ph type="body" idx="1"/>
          </p:nvPr>
        </p:nvSpPr>
        <p:spPr>
          <a:xfrm>
            <a:off x="1714100" y="1711442"/>
            <a:ext cx="8465150" cy="903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We have calculated our total error, now begin back propagation</a:t>
            </a:r>
            <a:endParaRPr sz="2400" dirty="0">
              <a:solidFill>
                <a:schemeClr val="dk1"/>
              </a:solidFill>
              <a:latin typeface="Cambria" panose="02040503050406030204" pitchFamily="18" charset="0"/>
              <a:ea typeface="Cambria" panose="02040503050406030204" pitchFamily="18" charset="0"/>
            </a:endParaRPr>
          </a:p>
          <a:p>
            <a:pPr marL="0" indent="0">
              <a:spcBef>
                <a:spcPts val="1000"/>
              </a:spcBef>
              <a:spcAft>
                <a:spcPts val="1000"/>
              </a:spcAft>
              <a:buNone/>
            </a:pPr>
            <a:r>
              <a:rPr lang="en-GB" sz="2400" dirty="0">
                <a:solidFill>
                  <a:schemeClr val="dk1"/>
                </a:solidFill>
                <a:latin typeface="Cambria" panose="02040503050406030204" pitchFamily="18" charset="0"/>
                <a:ea typeface="Cambria" panose="02040503050406030204" pitchFamily="18" charset="0"/>
              </a:rPr>
              <a:t>Calculating the gradients with respect to W</a:t>
            </a:r>
            <a:r>
              <a:rPr lang="en-GB" sz="2400" baseline="-25000" dirty="0">
                <a:solidFill>
                  <a:schemeClr val="dk1"/>
                </a:solidFill>
                <a:latin typeface="Cambria" panose="02040503050406030204" pitchFamily="18" charset="0"/>
                <a:ea typeface="Cambria" panose="02040503050406030204" pitchFamily="18" charset="0"/>
              </a:rPr>
              <a:t>5</a:t>
            </a:r>
            <a:endParaRPr sz="2400" baseline="-25000" dirty="0">
              <a:solidFill>
                <a:schemeClr val="dk1"/>
              </a:solidFill>
              <a:latin typeface="Cambria" panose="02040503050406030204" pitchFamily="18" charset="0"/>
              <a:ea typeface="Cambria" panose="02040503050406030204" pitchFamily="18" charset="0"/>
            </a:endParaRPr>
          </a:p>
        </p:txBody>
      </p:sp>
      <p:sp>
        <p:nvSpPr>
          <p:cNvPr id="482" name="Google Shape;482;p57"/>
          <p:cNvSpPr txBox="1">
            <a:spLocks noGrp="1"/>
          </p:cNvSpPr>
          <p:nvPr>
            <p:ph type="body" idx="4294967295"/>
          </p:nvPr>
        </p:nvSpPr>
        <p:spPr>
          <a:xfrm>
            <a:off x="7000876" y="3541713"/>
            <a:ext cx="3667125" cy="159385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Note that the “t” and “z” in the equation only apply the node c</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This is because W</a:t>
            </a:r>
            <a:r>
              <a:rPr lang="en-GB" sz="2400" baseline="-25000" dirty="0">
                <a:solidFill>
                  <a:schemeClr val="dk1"/>
                </a:solidFill>
                <a:latin typeface="Cambria" panose="02040503050406030204" pitchFamily="18" charset="0"/>
                <a:ea typeface="Cambria" panose="02040503050406030204" pitchFamily="18" charset="0"/>
              </a:rPr>
              <a:t>5</a:t>
            </a:r>
            <a:r>
              <a:rPr lang="en-GB" sz="2400" dirty="0">
                <a:solidFill>
                  <a:schemeClr val="dk1"/>
                </a:solidFill>
                <a:latin typeface="Cambria" panose="02040503050406030204" pitchFamily="18" charset="0"/>
                <a:ea typeface="Cambria" panose="02040503050406030204" pitchFamily="18" charset="0"/>
              </a:rPr>
              <a:t> effects the only node c</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a:t>
            </a:r>
            <a:endParaRPr sz="2400" dirty="0">
              <a:solidFill>
                <a:schemeClr val="dk1"/>
              </a:solidFill>
              <a:latin typeface="Cambria" panose="02040503050406030204" pitchFamily="18" charset="0"/>
              <a:ea typeface="Cambria" panose="02040503050406030204" pitchFamily="18" charset="0"/>
            </a:endParaRPr>
          </a:p>
        </p:txBody>
      </p:sp>
      <p:pic>
        <p:nvPicPr>
          <p:cNvPr id="481" name="Google Shape;481;p57"/>
          <p:cNvPicPr preferRelativeResize="0"/>
          <p:nvPr/>
        </p:nvPicPr>
        <p:blipFill>
          <a:blip r:embed="rId3">
            <a:alphaModFix/>
          </a:blip>
          <a:stretch>
            <a:fillRect/>
          </a:stretch>
        </p:blipFill>
        <p:spPr>
          <a:xfrm>
            <a:off x="1752601" y="3304907"/>
            <a:ext cx="4299781" cy="2194874"/>
          </a:xfrm>
          <a:prstGeom prst="rect">
            <a:avLst/>
          </a:prstGeom>
          <a:noFill/>
          <a:ln>
            <a:noFill/>
          </a:ln>
        </p:spPr>
      </p:pic>
      <p:cxnSp>
        <p:nvCxnSpPr>
          <p:cNvPr id="483" name="Google Shape;483;p57"/>
          <p:cNvCxnSpPr/>
          <p:nvPr/>
        </p:nvCxnSpPr>
        <p:spPr>
          <a:xfrm>
            <a:off x="6168250" y="3272250"/>
            <a:ext cx="0" cy="2380200"/>
          </a:xfrm>
          <a:prstGeom prst="straightConnector1">
            <a:avLst/>
          </a:prstGeom>
          <a:noFill/>
          <a:ln w="19050" cap="flat" cmpd="sng">
            <a:solidFill>
              <a:srgbClr val="000000"/>
            </a:solidFill>
            <a:prstDash val="solid"/>
            <a:round/>
            <a:headEnd type="none" w="med" len="med"/>
            <a:tailEnd type="none" w="med" len="med"/>
          </a:ln>
        </p:spPr>
      </p:cxn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29" y="901544"/>
            <a:ext cx="347999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Gradients</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1514300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58"/>
          <p:cNvSpPr txBox="1">
            <a:spLocks noGrp="1"/>
          </p:cNvSpPr>
          <p:nvPr>
            <p:ph type="body" idx="1"/>
          </p:nvPr>
        </p:nvSpPr>
        <p:spPr>
          <a:xfrm>
            <a:off x="1798050" y="1502751"/>
            <a:ext cx="7332900" cy="3069250"/>
          </a:xfrm>
          <a:prstGeom prst="rect">
            <a:avLst/>
          </a:prstGeom>
        </p:spPr>
        <p:txBody>
          <a:bodyPr spcFirstLastPara="1" vert="horz" wrap="square" lIns="91425" tIns="91425" rIns="91425" bIns="91425" rtlCol="0" anchor="t" anchorCtr="0">
            <a:noAutofit/>
          </a:bodyPr>
          <a:lstStyle/>
          <a:p>
            <a:pPr marL="0" indent="0">
              <a:spcAft>
                <a:spcPts val="1000"/>
              </a:spcAft>
              <a:buNone/>
            </a:pPr>
            <a:endParaRPr lang="en-GB" sz="2400" dirty="0">
              <a:solidFill>
                <a:schemeClr val="dk1"/>
              </a:solidFill>
              <a:latin typeface="Cambria" panose="02040503050406030204" pitchFamily="18" charset="0"/>
              <a:ea typeface="Cambria" panose="02040503050406030204" pitchFamily="18" charset="0"/>
            </a:endParaRPr>
          </a:p>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Substituting our values, we get the following:</a:t>
            </a:r>
            <a:endParaRPr sz="2400" baseline="-25000" dirty="0">
              <a:solidFill>
                <a:schemeClr val="dk1"/>
              </a:solidFill>
              <a:latin typeface="Cambria" panose="02040503050406030204" pitchFamily="18" charset="0"/>
              <a:ea typeface="Cambria" panose="02040503050406030204" pitchFamily="18" charset="0"/>
            </a:endParaRPr>
          </a:p>
        </p:txBody>
      </p:sp>
      <p:sp>
        <p:nvSpPr>
          <p:cNvPr id="491" name="Google Shape;491;p58"/>
          <p:cNvSpPr txBox="1">
            <a:spLocks noGrp="1"/>
          </p:cNvSpPr>
          <p:nvPr>
            <p:ph type="body" idx="4294967295"/>
          </p:nvPr>
        </p:nvSpPr>
        <p:spPr>
          <a:xfrm>
            <a:off x="1524000" y="3063876"/>
            <a:ext cx="6070600" cy="1939925"/>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 (z-t)z(1-z) outb</a:t>
            </a:r>
            <a:r>
              <a:rPr lang="en-GB" sz="2400" baseline="-25000" dirty="0">
                <a:solidFill>
                  <a:schemeClr val="dk1"/>
                </a:solidFill>
                <a:latin typeface="Cambria" panose="02040503050406030204" pitchFamily="18" charset="0"/>
                <a:ea typeface="Cambria" panose="02040503050406030204" pitchFamily="18" charset="0"/>
              </a:rPr>
              <a:t>1</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(0.6097-0)0.6097(1-0.6097)*(1.128)</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0.6097*0.2379*1.28</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0.1856</a:t>
            </a:r>
            <a:endParaRPr sz="2400" dirty="0">
              <a:solidFill>
                <a:schemeClr val="dk1"/>
              </a:solidFill>
              <a:latin typeface="Cambria" panose="02040503050406030204" pitchFamily="18" charset="0"/>
              <a:ea typeface="Cambria" panose="02040503050406030204" pitchFamily="18" charset="0"/>
            </a:endParaRPr>
          </a:p>
        </p:txBody>
      </p:sp>
      <p:pic>
        <p:nvPicPr>
          <p:cNvPr id="492" name="Google Shape;492;p58"/>
          <p:cNvPicPr preferRelativeResize="0"/>
          <p:nvPr/>
        </p:nvPicPr>
        <p:blipFill>
          <a:blip r:embed="rId3">
            <a:alphaModFix/>
          </a:blip>
          <a:stretch>
            <a:fillRect/>
          </a:stretch>
        </p:blipFill>
        <p:spPr>
          <a:xfrm>
            <a:off x="2209800" y="3124201"/>
            <a:ext cx="657500" cy="759975"/>
          </a:xfrm>
          <a:prstGeom prst="rect">
            <a:avLst/>
          </a:prstGeom>
          <a:noFill/>
          <a:ln>
            <a:noFill/>
          </a:ln>
        </p:spPr>
      </p:pic>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29" y="901544"/>
            <a:ext cx="347999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Gradients</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2583638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59"/>
          <p:cNvSpPr txBox="1">
            <a:spLocks noGrp="1"/>
          </p:cNvSpPr>
          <p:nvPr>
            <p:ph type="body" idx="1"/>
          </p:nvPr>
        </p:nvSpPr>
        <p:spPr>
          <a:xfrm>
            <a:off x="1600200" y="1502751"/>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Calculating the gradients with respect to W</a:t>
            </a:r>
            <a:r>
              <a:rPr lang="en-GB" sz="2400" baseline="-25000" dirty="0">
                <a:solidFill>
                  <a:schemeClr val="dk1"/>
                </a:solidFill>
                <a:latin typeface="Cambria" panose="02040503050406030204" pitchFamily="18" charset="0"/>
                <a:ea typeface="Cambria" panose="02040503050406030204" pitchFamily="18" charset="0"/>
              </a:rPr>
              <a:t>6</a:t>
            </a:r>
            <a:endParaRPr sz="2400" baseline="-25000" dirty="0">
              <a:solidFill>
                <a:schemeClr val="dk1"/>
              </a:solidFill>
              <a:latin typeface="Cambria" panose="02040503050406030204" pitchFamily="18" charset="0"/>
              <a:ea typeface="Cambria" panose="02040503050406030204" pitchFamily="18" charset="0"/>
            </a:endParaRPr>
          </a:p>
        </p:txBody>
      </p:sp>
      <p:sp>
        <p:nvSpPr>
          <p:cNvPr id="501" name="Google Shape;501;p59"/>
          <p:cNvSpPr txBox="1">
            <a:spLocks noGrp="1"/>
          </p:cNvSpPr>
          <p:nvPr>
            <p:ph type="body" idx="4294967295"/>
          </p:nvPr>
        </p:nvSpPr>
        <p:spPr>
          <a:xfrm>
            <a:off x="6000750" y="2571750"/>
            <a:ext cx="4667250" cy="19685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 (z-t)z(1-z) outb</a:t>
            </a:r>
            <a:r>
              <a:rPr lang="en-GB" sz="2400" baseline="-25000" dirty="0">
                <a:solidFill>
                  <a:schemeClr val="dk1"/>
                </a:solidFill>
                <a:latin typeface="Cambria" panose="02040503050406030204" pitchFamily="18" charset="0"/>
                <a:ea typeface="Cambria" panose="02040503050406030204" pitchFamily="18" charset="0"/>
              </a:rPr>
              <a:t>1</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(0.8402-1)0.8402(1-0.8402)*(1.128)</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-0.1598*0.134*1.28</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-0.02415</a:t>
            </a:r>
            <a:endParaRPr sz="2400" dirty="0">
              <a:solidFill>
                <a:schemeClr val="dk1"/>
              </a:solidFill>
              <a:latin typeface="Cambria" panose="02040503050406030204" pitchFamily="18" charset="0"/>
              <a:ea typeface="Cambria" panose="02040503050406030204" pitchFamily="18" charset="0"/>
            </a:endParaRPr>
          </a:p>
        </p:txBody>
      </p:sp>
      <p:pic>
        <p:nvPicPr>
          <p:cNvPr id="500" name="Google Shape;500;p59"/>
          <p:cNvPicPr preferRelativeResize="0"/>
          <p:nvPr/>
        </p:nvPicPr>
        <p:blipFill>
          <a:blip r:embed="rId3">
            <a:alphaModFix/>
          </a:blip>
          <a:stretch>
            <a:fillRect/>
          </a:stretch>
        </p:blipFill>
        <p:spPr>
          <a:xfrm>
            <a:off x="1981201" y="2571590"/>
            <a:ext cx="4012775" cy="2247011"/>
          </a:xfrm>
          <a:prstGeom prst="rect">
            <a:avLst/>
          </a:prstGeom>
          <a:noFill/>
          <a:ln>
            <a:noFill/>
          </a:ln>
        </p:spPr>
      </p:pic>
      <p:cxnSp>
        <p:nvCxnSpPr>
          <p:cNvPr id="502" name="Google Shape;502;p59"/>
          <p:cNvCxnSpPr/>
          <p:nvPr/>
        </p:nvCxnSpPr>
        <p:spPr>
          <a:xfrm>
            <a:off x="5939650" y="2438400"/>
            <a:ext cx="0" cy="2380200"/>
          </a:xfrm>
          <a:prstGeom prst="straightConnector1">
            <a:avLst/>
          </a:prstGeom>
          <a:noFill/>
          <a:ln w="19050" cap="flat" cmpd="sng">
            <a:solidFill>
              <a:srgbClr val="000000"/>
            </a:solidFill>
            <a:prstDash val="solid"/>
            <a:round/>
            <a:headEnd type="none" w="med" len="med"/>
            <a:tailEnd type="none" w="med" len="med"/>
          </a:ln>
        </p:spPr>
      </p:cxnSp>
      <p:sp>
        <p:nvSpPr>
          <p:cNvPr id="9"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0" name="Rectangle 9"/>
          <p:cNvSpPr/>
          <p:nvPr/>
        </p:nvSpPr>
        <p:spPr>
          <a:xfrm>
            <a:off x="1578429" y="901544"/>
            <a:ext cx="347999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Gradients</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3699752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Google Shape;508;p60"/>
          <p:cNvSpPr txBox="1">
            <a:spLocks noGrp="1"/>
          </p:cNvSpPr>
          <p:nvPr>
            <p:ph type="body" idx="1"/>
          </p:nvPr>
        </p:nvSpPr>
        <p:spPr>
          <a:xfrm>
            <a:off x="1877497" y="1502751"/>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Calculating the gradients with respect to W</a:t>
            </a:r>
            <a:r>
              <a:rPr lang="en-GB" sz="2400" baseline="-25000" dirty="0">
                <a:solidFill>
                  <a:schemeClr val="dk1"/>
                </a:solidFill>
                <a:latin typeface="Cambria" panose="02040503050406030204" pitchFamily="18" charset="0"/>
                <a:ea typeface="Cambria" panose="02040503050406030204" pitchFamily="18" charset="0"/>
              </a:rPr>
              <a:t>7</a:t>
            </a:r>
            <a:r>
              <a:rPr lang="en-GB" sz="2400" dirty="0">
                <a:solidFill>
                  <a:schemeClr val="dk1"/>
                </a:solidFill>
                <a:latin typeface="Cambria" panose="02040503050406030204" pitchFamily="18" charset="0"/>
                <a:ea typeface="Cambria" panose="02040503050406030204" pitchFamily="18" charset="0"/>
              </a:rPr>
              <a:t> and W</a:t>
            </a:r>
            <a:r>
              <a:rPr lang="en-GB" sz="2400" baseline="-25000" dirty="0">
                <a:solidFill>
                  <a:schemeClr val="dk1"/>
                </a:solidFill>
                <a:latin typeface="Cambria" panose="02040503050406030204" pitchFamily="18" charset="0"/>
                <a:ea typeface="Cambria" panose="02040503050406030204" pitchFamily="18" charset="0"/>
              </a:rPr>
              <a:t>8</a:t>
            </a:r>
            <a:endParaRPr sz="2400" baseline="-25000" dirty="0">
              <a:solidFill>
                <a:schemeClr val="dk1"/>
              </a:solidFill>
              <a:latin typeface="Cambria" panose="02040503050406030204" pitchFamily="18" charset="0"/>
              <a:ea typeface="Cambria" panose="02040503050406030204" pitchFamily="18" charset="0"/>
            </a:endParaRPr>
          </a:p>
        </p:txBody>
      </p:sp>
      <p:sp>
        <p:nvSpPr>
          <p:cNvPr id="510" name="Google Shape;510;p60"/>
          <p:cNvSpPr txBox="1">
            <a:spLocks noGrp="1"/>
          </p:cNvSpPr>
          <p:nvPr>
            <p:ph type="body" idx="4294967295"/>
          </p:nvPr>
        </p:nvSpPr>
        <p:spPr>
          <a:xfrm>
            <a:off x="1524001" y="2547939"/>
            <a:ext cx="3402013" cy="1851025"/>
          </a:xfrm>
          <a:prstGeom prst="rect">
            <a:avLst/>
          </a:prstGeom>
        </p:spPr>
        <p:txBody>
          <a:bodyPr spcFirstLastPara="1" vert="horz" wrap="square" lIns="91425" tIns="91425" rIns="91425" bIns="91425" rtlCol="0" anchor="t" anchorCtr="0">
            <a:noAutofit/>
          </a:bodyPr>
          <a:lstStyle/>
          <a:p>
            <a:pPr marL="0" indent="0">
              <a:buNone/>
            </a:pPr>
            <a:r>
              <a:rPr lang="en-GB" sz="1900" dirty="0">
                <a:solidFill>
                  <a:schemeClr val="dk1"/>
                </a:solidFill>
                <a:latin typeface="Cambria" panose="02040503050406030204" pitchFamily="18" charset="0"/>
                <a:ea typeface="Cambria" panose="02040503050406030204" pitchFamily="18" charset="0"/>
              </a:rPr>
              <a:t>= (z-t)z(1-z) outb</a:t>
            </a:r>
            <a:r>
              <a:rPr lang="en-GB" sz="1900" baseline="-25000" dirty="0">
                <a:solidFill>
                  <a:schemeClr val="dk1"/>
                </a:solidFill>
                <a:latin typeface="Cambria" panose="02040503050406030204" pitchFamily="18" charset="0"/>
                <a:ea typeface="Cambria" panose="02040503050406030204" pitchFamily="18" charset="0"/>
              </a:rPr>
              <a:t>1</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=(0.6097-0)0.6097(1-0.6097)*(0.6097)</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0.6097*0.23796*0.6097</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0.0884</a:t>
            </a:r>
            <a:endParaRPr sz="1900" dirty="0">
              <a:solidFill>
                <a:schemeClr val="dk1"/>
              </a:solidFill>
              <a:latin typeface="Cambria" panose="02040503050406030204" pitchFamily="18" charset="0"/>
              <a:ea typeface="Cambria" panose="02040503050406030204" pitchFamily="18" charset="0"/>
            </a:endParaRPr>
          </a:p>
        </p:txBody>
      </p:sp>
      <p:sp>
        <p:nvSpPr>
          <p:cNvPr id="514" name="Google Shape;514;p60"/>
          <p:cNvSpPr txBox="1">
            <a:spLocks noGrp="1"/>
          </p:cNvSpPr>
          <p:nvPr>
            <p:ph type="body" idx="4294967295"/>
          </p:nvPr>
        </p:nvSpPr>
        <p:spPr>
          <a:xfrm>
            <a:off x="7265988" y="2616201"/>
            <a:ext cx="3402012" cy="2100263"/>
          </a:xfrm>
          <a:prstGeom prst="rect">
            <a:avLst/>
          </a:prstGeom>
        </p:spPr>
        <p:txBody>
          <a:bodyPr spcFirstLastPara="1" vert="horz" wrap="square" lIns="91425" tIns="91425" rIns="91425" bIns="91425" rtlCol="0" anchor="t" anchorCtr="0">
            <a:noAutofit/>
          </a:bodyPr>
          <a:lstStyle/>
          <a:p>
            <a:pPr marL="0" indent="0">
              <a:buNone/>
            </a:pPr>
            <a:r>
              <a:rPr lang="en-GB" sz="1900" dirty="0">
                <a:solidFill>
                  <a:schemeClr val="dk1"/>
                </a:solidFill>
                <a:latin typeface="Cambria" panose="02040503050406030204" pitchFamily="18" charset="0"/>
                <a:ea typeface="Cambria" panose="02040503050406030204" pitchFamily="18" charset="0"/>
              </a:rPr>
              <a:t>= (z-t)z(1-z) outb</a:t>
            </a:r>
            <a:r>
              <a:rPr lang="en-GB" sz="1900" baseline="-25000" dirty="0">
                <a:solidFill>
                  <a:schemeClr val="dk1"/>
                </a:solidFill>
                <a:latin typeface="Cambria" panose="02040503050406030204" pitchFamily="18" charset="0"/>
                <a:ea typeface="Cambria" panose="02040503050406030204" pitchFamily="18" charset="0"/>
              </a:rPr>
              <a:t>1</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=(0.8402-1)0.8402(1-0.8402)*(0.8402)</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-0.1598*0.13426*0.8402</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-0.01802</a:t>
            </a:r>
            <a:endParaRPr sz="1900" dirty="0">
              <a:solidFill>
                <a:schemeClr val="dk1"/>
              </a:solidFill>
              <a:latin typeface="Cambria" panose="02040503050406030204" pitchFamily="18" charset="0"/>
              <a:ea typeface="Cambria" panose="02040503050406030204" pitchFamily="18" charset="0"/>
            </a:endParaRPr>
          </a:p>
        </p:txBody>
      </p:sp>
      <p:pic>
        <p:nvPicPr>
          <p:cNvPr id="511" name="Google Shape;511;p60"/>
          <p:cNvPicPr preferRelativeResize="0"/>
          <p:nvPr/>
        </p:nvPicPr>
        <p:blipFill>
          <a:blip r:embed="rId3">
            <a:alphaModFix/>
          </a:blip>
          <a:stretch>
            <a:fillRect/>
          </a:stretch>
        </p:blipFill>
        <p:spPr>
          <a:xfrm>
            <a:off x="1862945" y="2547250"/>
            <a:ext cx="521954" cy="572700"/>
          </a:xfrm>
          <a:prstGeom prst="rect">
            <a:avLst/>
          </a:prstGeom>
          <a:noFill/>
          <a:ln>
            <a:noFill/>
          </a:ln>
        </p:spPr>
      </p:pic>
      <p:cxnSp>
        <p:nvCxnSpPr>
          <p:cNvPr id="512" name="Google Shape;512;p60"/>
          <p:cNvCxnSpPr/>
          <p:nvPr/>
        </p:nvCxnSpPr>
        <p:spPr>
          <a:xfrm>
            <a:off x="5851166" y="2362201"/>
            <a:ext cx="16234" cy="2080551"/>
          </a:xfrm>
          <a:prstGeom prst="straightConnector1">
            <a:avLst/>
          </a:prstGeom>
          <a:noFill/>
          <a:ln w="28575" cap="flat" cmpd="sng">
            <a:solidFill>
              <a:schemeClr val="dk2"/>
            </a:solidFill>
            <a:prstDash val="solid"/>
            <a:round/>
            <a:headEnd type="none" w="med" len="med"/>
            <a:tailEnd type="none" w="med" len="med"/>
          </a:ln>
        </p:spPr>
      </p:cxnSp>
      <p:pic>
        <p:nvPicPr>
          <p:cNvPr id="513" name="Google Shape;513;p60"/>
          <p:cNvPicPr preferRelativeResize="0"/>
          <p:nvPr/>
        </p:nvPicPr>
        <p:blipFill>
          <a:blip r:embed="rId4">
            <a:alphaModFix/>
          </a:blip>
          <a:stretch>
            <a:fillRect/>
          </a:stretch>
        </p:blipFill>
        <p:spPr>
          <a:xfrm>
            <a:off x="6095250" y="2547250"/>
            <a:ext cx="585062" cy="641950"/>
          </a:xfrm>
          <a:prstGeom prst="rect">
            <a:avLst/>
          </a:prstGeom>
          <a:noFill/>
          <a:ln>
            <a:noFill/>
          </a:ln>
        </p:spPr>
      </p:pic>
      <p:sp>
        <p:nvSpPr>
          <p:cNvPr id="1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2" name="Rectangle 11"/>
          <p:cNvSpPr/>
          <p:nvPr/>
        </p:nvSpPr>
        <p:spPr>
          <a:xfrm>
            <a:off x="1578429" y="901544"/>
            <a:ext cx="3479992" cy="461665"/>
          </a:xfrm>
          <a:prstGeom prst="rect">
            <a:avLst/>
          </a:prstGeom>
          <a:solidFill>
            <a:schemeClr val="accent6">
              <a:lumMod val="20000"/>
              <a:lumOff val="80000"/>
            </a:schemeClr>
          </a:solidFill>
        </p:spPr>
        <p:txBody>
          <a:bodyPr wrap="none">
            <a:spAutoFit/>
          </a:bodyPr>
          <a:lstStyle/>
          <a:p>
            <a:r>
              <a:rPr lang="en-US" sz="2400" dirty="0">
                <a:latin typeface="Cambria" panose="02040503050406030204" pitchFamily="18" charset="0"/>
                <a:ea typeface="Cambria" panose="02040503050406030204" pitchFamily="18" charset="0"/>
                <a:cs typeface="Calibri"/>
                <a:sym typeface="Calibri"/>
              </a:rPr>
              <a:t>Calculating the Gradients</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1759502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61"/>
          <p:cNvSpPr txBox="1">
            <a:spLocks noGrp="1"/>
          </p:cNvSpPr>
          <p:nvPr>
            <p:ph type="body" idx="1"/>
          </p:nvPr>
        </p:nvSpPr>
        <p:spPr>
          <a:xfrm>
            <a:off x="1717740" y="1480908"/>
            <a:ext cx="826235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The gradient of any output layer bias weight is simply </a:t>
            </a:r>
            <a:r>
              <a:rPr lang="en-GB" sz="2400" dirty="0" err="1">
                <a:solidFill>
                  <a:schemeClr val="dk1"/>
                </a:solidFill>
                <a:latin typeface="Cambria" panose="02040503050406030204" pitchFamily="18" charset="0"/>
                <a:ea typeface="Cambria" panose="02040503050406030204" pitchFamily="18" charset="0"/>
              </a:rPr>
              <a:t>deltaz</a:t>
            </a:r>
            <a:r>
              <a:rPr lang="en-GB" sz="2400" dirty="0">
                <a:solidFill>
                  <a:schemeClr val="dk1"/>
                </a:solidFill>
                <a:latin typeface="Cambria" panose="02040503050406030204" pitchFamily="18" charset="0"/>
                <a:ea typeface="Cambria" panose="02040503050406030204" pitchFamily="18" charset="0"/>
              </a:rPr>
              <a:t>:</a:t>
            </a:r>
            <a:endParaRPr sz="2400" baseline="-25000" dirty="0">
              <a:solidFill>
                <a:schemeClr val="dk1"/>
              </a:solidFill>
              <a:latin typeface="Cambria" panose="02040503050406030204" pitchFamily="18" charset="0"/>
              <a:ea typeface="Cambria" panose="02040503050406030204" pitchFamily="18" charset="0"/>
            </a:endParaRPr>
          </a:p>
        </p:txBody>
      </p:sp>
      <p:sp>
        <p:nvSpPr>
          <p:cNvPr id="524" name="Google Shape;524;p61"/>
          <p:cNvSpPr txBox="1">
            <a:spLocks noGrp="1"/>
          </p:cNvSpPr>
          <p:nvPr>
            <p:ph type="body" idx="4294967295"/>
          </p:nvPr>
        </p:nvSpPr>
        <p:spPr>
          <a:xfrm>
            <a:off x="1524000" y="3548063"/>
            <a:ext cx="3263900" cy="1498600"/>
          </a:xfrm>
          <a:prstGeom prst="rect">
            <a:avLst/>
          </a:prstGeom>
        </p:spPr>
        <p:txBody>
          <a:bodyPr spcFirstLastPara="1" vert="horz" wrap="square" lIns="91425" tIns="91425" rIns="91425" bIns="91425" rtlCol="0" anchor="t" anchorCtr="0">
            <a:noAutofit/>
          </a:bodyPr>
          <a:lstStyle/>
          <a:p>
            <a:pPr marL="0" indent="0">
              <a:buNone/>
            </a:pPr>
            <a:r>
              <a:rPr lang="en-GB" sz="1900" dirty="0">
                <a:solidFill>
                  <a:schemeClr val="dk1"/>
                </a:solidFill>
                <a:latin typeface="Cambria" panose="02040503050406030204" pitchFamily="18" charset="0"/>
                <a:ea typeface="Cambria" panose="02040503050406030204" pitchFamily="18" charset="0"/>
              </a:rPr>
              <a:t>(z-t)z(1-z)</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(0.6097-0)0.6097(1-0.6097)</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0.6097*0.6097*0.3903</a:t>
            </a:r>
            <a:endParaRPr sz="1900" dirty="0">
              <a:solidFill>
                <a:schemeClr val="dk1"/>
              </a:solidFill>
              <a:latin typeface="Cambria" panose="02040503050406030204" pitchFamily="18" charset="0"/>
              <a:ea typeface="Cambria" panose="02040503050406030204" pitchFamily="18" charset="0"/>
            </a:endParaRPr>
          </a:p>
          <a:p>
            <a:pPr marL="0" indent="0">
              <a:buNone/>
            </a:pPr>
            <a:r>
              <a:rPr lang="en-GB" sz="1900" dirty="0">
                <a:solidFill>
                  <a:schemeClr val="dk1"/>
                </a:solidFill>
                <a:latin typeface="Cambria" panose="02040503050406030204" pitchFamily="18" charset="0"/>
                <a:ea typeface="Cambria" panose="02040503050406030204" pitchFamily="18" charset="0"/>
              </a:rPr>
              <a:t>= 0.14508</a:t>
            </a:r>
            <a:endParaRPr sz="1900" dirty="0">
              <a:solidFill>
                <a:schemeClr val="dk1"/>
              </a:solidFill>
              <a:latin typeface="Cambria" panose="02040503050406030204" pitchFamily="18" charset="0"/>
              <a:ea typeface="Cambria" panose="02040503050406030204" pitchFamily="18" charset="0"/>
            </a:endParaRPr>
          </a:p>
        </p:txBody>
      </p:sp>
      <p:sp>
        <p:nvSpPr>
          <p:cNvPr id="527" name="Google Shape;527;p61"/>
          <p:cNvSpPr txBox="1">
            <a:spLocks noGrp="1"/>
          </p:cNvSpPr>
          <p:nvPr>
            <p:ph type="body" idx="4294967295"/>
          </p:nvPr>
        </p:nvSpPr>
        <p:spPr>
          <a:xfrm>
            <a:off x="7402514" y="3548063"/>
            <a:ext cx="3265487" cy="1498600"/>
          </a:xfrm>
          <a:prstGeom prst="rect">
            <a:avLst/>
          </a:prstGeom>
        </p:spPr>
        <p:txBody>
          <a:bodyPr spcFirstLastPara="1" vert="horz" wrap="square" lIns="91425" tIns="91425" rIns="91425" bIns="91425" rtlCol="0" anchor="t" anchorCtr="0">
            <a:noAutofit/>
          </a:bodyPr>
          <a:lstStyle/>
          <a:p>
            <a:pPr marL="0" indent="0">
              <a:buNone/>
            </a:pPr>
            <a:r>
              <a:rPr lang="en-GB" sz="1900">
                <a:solidFill>
                  <a:schemeClr val="dk1"/>
                </a:solidFill>
                <a:latin typeface="Cambria" panose="02040503050406030204" pitchFamily="18" charset="0"/>
                <a:ea typeface="Cambria" panose="02040503050406030204" pitchFamily="18" charset="0"/>
              </a:rPr>
              <a:t>(z-t)z(1-z)</a:t>
            </a:r>
            <a:endParaRPr sz="1900">
              <a:solidFill>
                <a:schemeClr val="dk1"/>
              </a:solidFill>
              <a:latin typeface="Cambria" panose="02040503050406030204" pitchFamily="18" charset="0"/>
              <a:ea typeface="Cambria" panose="02040503050406030204" pitchFamily="18" charset="0"/>
            </a:endParaRPr>
          </a:p>
          <a:p>
            <a:pPr marL="0" indent="0">
              <a:buNone/>
            </a:pPr>
            <a:r>
              <a:rPr lang="en-GB" sz="1900">
                <a:solidFill>
                  <a:schemeClr val="dk1"/>
                </a:solidFill>
                <a:latin typeface="Cambria" panose="02040503050406030204" pitchFamily="18" charset="0"/>
                <a:ea typeface="Cambria" panose="02040503050406030204" pitchFamily="18" charset="0"/>
              </a:rPr>
              <a:t>= (0.8402-1)0.8402(1-0.8402)</a:t>
            </a:r>
            <a:endParaRPr sz="1900">
              <a:solidFill>
                <a:schemeClr val="dk1"/>
              </a:solidFill>
              <a:latin typeface="Cambria" panose="02040503050406030204" pitchFamily="18" charset="0"/>
              <a:ea typeface="Cambria" panose="02040503050406030204" pitchFamily="18" charset="0"/>
            </a:endParaRPr>
          </a:p>
          <a:p>
            <a:pPr marL="0" indent="0">
              <a:buNone/>
            </a:pPr>
            <a:r>
              <a:rPr lang="en-GB" sz="1900">
                <a:solidFill>
                  <a:schemeClr val="dk1"/>
                </a:solidFill>
                <a:latin typeface="Cambria" panose="02040503050406030204" pitchFamily="18" charset="0"/>
                <a:ea typeface="Cambria" panose="02040503050406030204" pitchFamily="18" charset="0"/>
              </a:rPr>
              <a:t>= - 0.1598*0.8402*0.1598</a:t>
            </a:r>
            <a:endParaRPr sz="1900">
              <a:solidFill>
                <a:schemeClr val="dk1"/>
              </a:solidFill>
              <a:latin typeface="Cambria" panose="02040503050406030204" pitchFamily="18" charset="0"/>
              <a:ea typeface="Cambria" panose="02040503050406030204" pitchFamily="18" charset="0"/>
            </a:endParaRPr>
          </a:p>
          <a:p>
            <a:pPr marL="0" indent="0">
              <a:buNone/>
            </a:pPr>
            <a:r>
              <a:rPr lang="en-GB" sz="1900">
                <a:solidFill>
                  <a:schemeClr val="dk1"/>
                </a:solidFill>
                <a:latin typeface="Cambria" panose="02040503050406030204" pitchFamily="18" charset="0"/>
                <a:ea typeface="Cambria" panose="02040503050406030204" pitchFamily="18" charset="0"/>
              </a:rPr>
              <a:t>= -0.02145</a:t>
            </a:r>
            <a:endParaRPr sz="1900">
              <a:solidFill>
                <a:schemeClr val="dk1"/>
              </a:solidFill>
              <a:latin typeface="Cambria" panose="02040503050406030204" pitchFamily="18" charset="0"/>
              <a:ea typeface="Cambria" panose="02040503050406030204" pitchFamily="18" charset="0"/>
            </a:endParaRPr>
          </a:p>
        </p:txBody>
      </p:sp>
      <p:pic>
        <p:nvPicPr>
          <p:cNvPr id="522" name="Google Shape;522;p61"/>
          <p:cNvPicPr preferRelativeResize="0"/>
          <p:nvPr/>
        </p:nvPicPr>
        <p:blipFill>
          <a:blip r:embed="rId3">
            <a:alphaModFix/>
          </a:blip>
          <a:stretch>
            <a:fillRect/>
          </a:stretch>
        </p:blipFill>
        <p:spPr>
          <a:xfrm>
            <a:off x="3879142" y="2136704"/>
            <a:ext cx="3939547" cy="973300"/>
          </a:xfrm>
          <a:prstGeom prst="rect">
            <a:avLst/>
          </a:prstGeom>
          <a:noFill/>
          <a:ln>
            <a:noFill/>
          </a:ln>
        </p:spPr>
      </p:pic>
      <p:pic>
        <p:nvPicPr>
          <p:cNvPr id="523" name="Google Shape;523;p61"/>
          <p:cNvPicPr preferRelativeResize="0"/>
          <p:nvPr/>
        </p:nvPicPr>
        <p:blipFill>
          <a:blip r:embed="rId4">
            <a:alphaModFix/>
          </a:blip>
          <a:stretch>
            <a:fillRect/>
          </a:stretch>
        </p:blipFill>
        <p:spPr>
          <a:xfrm>
            <a:off x="1728627" y="3528100"/>
            <a:ext cx="712545" cy="572700"/>
          </a:xfrm>
          <a:prstGeom prst="rect">
            <a:avLst/>
          </a:prstGeom>
          <a:noFill/>
          <a:ln>
            <a:noFill/>
          </a:ln>
        </p:spPr>
      </p:pic>
      <p:cxnSp>
        <p:nvCxnSpPr>
          <p:cNvPr id="525" name="Google Shape;525;p61"/>
          <p:cNvCxnSpPr/>
          <p:nvPr/>
        </p:nvCxnSpPr>
        <p:spPr>
          <a:xfrm>
            <a:off x="5962541" y="3505200"/>
            <a:ext cx="0" cy="1814700"/>
          </a:xfrm>
          <a:prstGeom prst="straightConnector1">
            <a:avLst/>
          </a:prstGeom>
          <a:noFill/>
          <a:ln w="28575" cap="flat" cmpd="sng">
            <a:solidFill>
              <a:schemeClr val="dk2"/>
            </a:solidFill>
            <a:prstDash val="solid"/>
            <a:round/>
            <a:headEnd type="none" w="med" len="med"/>
            <a:tailEnd type="none" w="med" len="med"/>
          </a:ln>
        </p:spPr>
      </p:cxnSp>
      <p:pic>
        <p:nvPicPr>
          <p:cNvPr id="526" name="Google Shape;526;p61"/>
          <p:cNvPicPr preferRelativeResize="0"/>
          <p:nvPr/>
        </p:nvPicPr>
        <p:blipFill>
          <a:blip r:embed="rId5">
            <a:alphaModFix/>
          </a:blip>
          <a:stretch>
            <a:fillRect/>
          </a:stretch>
        </p:blipFill>
        <p:spPr>
          <a:xfrm>
            <a:off x="6219375" y="3566500"/>
            <a:ext cx="616996" cy="495900"/>
          </a:xfrm>
          <a:prstGeom prst="rect">
            <a:avLst/>
          </a:prstGeom>
          <a:noFill/>
          <a:ln>
            <a:noFill/>
          </a:ln>
        </p:spPr>
      </p:pic>
      <p:sp>
        <p:nvSpPr>
          <p:cNvPr id="12"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3" name="Rectangle 12"/>
          <p:cNvSpPr/>
          <p:nvPr/>
        </p:nvSpPr>
        <p:spPr>
          <a:xfrm>
            <a:off x="1578429" y="901544"/>
            <a:ext cx="7794171" cy="461665"/>
          </a:xfrm>
          <a:prstGeom prst="rect">
            <a:avLst/>
          </a:prstGeom>
          <a:solidFill>
            <a:schemeClr val="accent6">
              <a:lumMod val="20000"/>
              <a:lumOff val="80000"/>
            </a:schemeClr>
          </a:solidFill>
        </p:spPr>
        <p:txBody>
          <a:bodyPr wrap="square">
            <a:spAutoFit/>
          </a:bodyPr>
          <a:lstStyle/>
          <a:p>
            <a:r>
              <a:rPr lang="en-US" sz="2400" dirty="0">
                <a:latin typeface="Cambria" panose="02040503050406030204" pitchFamily="18" charset="0"/>
                <a:ea typeface="Cambria" panose="02040503050406030204" pitchFamily="18" charset="0"/>
                <a:cs typeface="Calibri"/>
                <a:sym typeface="Calibri"/>
              </a:rPr>
              <a:t>Calculating the gradients for output layer bias weights</a:t>
            </a:r>
            <a:endParaRPr lang="en-GB" sz="2400" dirty="0">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3123075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2"/>
          <p:cNvSpPr txBox="1">
            <a:spLocks noGrp="1"/>
          </p:cNvSpPr>
          <p:nvPr>
            <p:ph type="body" idx="1"/>
          </p:nvPr>
        </p:nvSpPr>
        <p:spPr>
          <a:xfrm>
            <a:off x="1870950" y="2577150"/>
            <a:ext cx="8450100" cy="1703700"/>
          </a:xfrm>
          <a:prstGeom prst="rect">
            <a:avLst/>
          </a:prstGeom>
          <a:solidFill>
            <a:schemeClr val="accent3">
              <a:lumMod val="40000"/>
              <a:lumOff val="60000"/>
            </a:schemeClr>
          </a:solidFill>
        </p:spPr>
        <p:txBody>
          <a:bodyPr spcFirstLastPara="1" vert="horz" wrap="square" lIns="91425" tIns="91425" rIns="91425" bIns="91425" rtlCol="0" anchor="t" anchorCtr="0">
            <a:noAutofit/>
          </a:bodyPr>
          <a:lstStyle/>
          <a:p>
            <a:pPr marL="0" indent="0">
              <a:spcAft>
                <a:spcPts val="1600"/>
              </a:spcAft>
              <a:buNone/>
            </a:pPr>
            <a:r>
              <a:rPr lang="en-GB" sz="2400" dirty="0">
                <a:latin typeface="Cambria" panose="02040503050406030204" pitchFamily="18" charset="0"/>
                <a:ea typeface="Cambria" panose="02040503050406030204" pitchFamily="18" charset="0"/>
              </a:rPr>
              <a:t>Finally! We have now finished calculating the gradients(partial derivatives) for each weight connected to the output layer. Let’s move forward and begin the calculating the hidden layer weights</a:t>
            </a:r>
            <a:endParaRPr sz="2400" dirty="0">
              <a:latin typeface="Cambria" panose="02040503050406030204" pitchFamily="18" charset="0"/>
              <a:ea typeface="Cambria" panose="02040503050406030204" pitchFamily="18" charset="0"/>
            </a:endParaRPr>
          </a:p>
        </p:txBody>
      </p:sp>
      <p:sp>
        <p:nvSpPr>
          <p:cNvPr id="6"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Tree>
    <p:extLst>
      <p:ext uri="{BB962C8B-B14F-4D97-AF65-F5344CB8AC3E}">
        <p14:creationId xmlns:p14="http://schemas.microsoft.com/office/powerpoint/2010/main" val="1104185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0"/>
            <a:ext cx="9144000" cy="6858000"/>
          </a:xfrm>
          <a:prstGeom prst="rect">
            <a:avLst/>
          </a:prstGeom>
          <a:solidFill>
            <a:schemeClr val="bg1"/>
          </a:solidFill>
          <a:ln>
            <a:noFill/>
          </a:ln>
          <a:effectLst>
            <a:innerShdw blurRad="114300">
              <a:prstClr val="black"/>
            </a:innerShdw>
          </a:effectLst>
          <a:scene3d>
            <a:camera prst="orthographicFront"/>
            <a:lightRig rig="threePt" dir="t"/>
          </a:scene3d>
          <a:sp3d>
            <a:bevelB/>
          </a:sp3d>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latin typeface="Cambria"/>
            </a:endParaRPr>
          </a:p>
        </p:txBody>
      </p:sp>
      <p:sp>
        <p:nvSpPr>
          <p:cNvPr id="3" name="Rectangle 2"/>
          <p:cNvSpPr/>
          <p:nvPr/>
        </p:nvSpPr>
        <p:spPr>
          <a:xfrm>
            <a:off x="1828800" y="990600"/>
            <a:ext cx="4419600" cy="4114800"/>
          </a:xfrm>
          <a:prstGeom prst="rect">
            <a:avLst/>
          </a:prstGeom>
          <a:solidFill>
            <a:schemeClr val="bg1"/>
          </a:solidFill>
          <a:ln>
            <a:noFill/>
          </a:ln>
          <a:effectLst/>
          <a:scene3d>
            <a:camera prst="orthographicFront"/>
            <a:lightRig rig="threePt" dir="t"/>
          </a:scene3d>
          <a:sp3d>
            <a:bevelB/>
          </a:sp3d>
        </p:spPr>
        <p:style>
          <a:lnRef idx="1">
            <a:schemeClr val="dk1"/>
          </a:lnRef>
          <a:fillRef idx="2">
            <a:schemeClr val="dk1"/>
          </a:fillRef>
          <a:effectRef idx="1">
            <a:schemeClr val="dk1"/>
          </a:effectRef>
          <a:fontRef idx="minor">
            <a:schemeClr val="dk1"/>
          </a:fontRef>
        </p:style>
        <p:txBody>
          <a:bodyPr anchor="ctr"/>
          <a:lstStyle/>
          <a:p>
            <a:pPr algn="ctr" eaLnBrk="1" hangingPunct="1">
              <a:defRPr/>
            </a:pPr>
            <a:endParaRPr lang="en-US" sz="1000" dirty="0">
              <a:latin typeface="Cambria"/>
            </a:endParaRPr>
          </a:p>
        </p:txBody>
      </p:sp>
      <p:pic>
        <p:nvPicPr>
          <p:cNvPr id="53253" name="Picture 5"/>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b="4182"/>
          <a:stretch>
            <a:fillRect/>
          </a:stretch>
        </p:blipFill>
        <p:spPr bwMode="auto">
          <a:xfrm>
            <a:off x="1817914" y="1676400"/>
            <a:ext cx="7937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3254" name="TextBox 8"/>
          <p:cNvSpPr txBox="1">
            <a:spLocks noChangeArrowheads="1"/>
          </p:cNvSpPr>
          <p:nvPr/>
        </p:nvSpPr>
        <p:spPr bwMode="auto">
          <a:xfrm>
            <a:off x="3505200" y="3239870"/>
            <a:ext cx="5746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500">
                <a:solidFill>
                  <a:schemeClr val="tx1"/>
                </a:solidFill>
                <a:latin typeface="Arial" panose="020B0604020202020204" pitchFamily="34" charset="0"/>
                <a:cs typeface="Arial" panose="020B0604020202020204" pitchFamily="34" charset="0"/>
              </a:defRPr>
            </a:lvl1pPr>
            <a:lvl2pPr marL="742950" indent="-285750">
              <a:defRPr sz="2500">
                <a:solidFill>
                  <a:schemeClr val="tx1"/>
                </a:solidFill>
                <a:latin typeface="Arial" panose="020B0604020202020204" pitchFamily="34" charset="0"/>
                <a:cs typeface="Arial" panose="020B0604020202020204" pitchFamily="34" charset="0"/>
              </a:defRPr>
            </a:lvl2pPr>
            <a:lvl3pPr marL="1143000" indent="-228600">
              <a:defRPr sz="2500">
                <a:solidFill>
                  <a:schemeClr val="tx1"/>
                </a:solidFill>
                <a:latin typeface="Arial" panose="020B0604020202020204" pitchFamily="34" charset="0"/>
                <a:cs typeface="Arial" panose="020B0604020202020204" pitchFamily="34" charset="0"/>
              </a:defRPr>
            </a:lvl3pPr>
            <a:lvl4pPr marL="1600200" indent="-228600">
              <a:defRPr sz="2500">
                <a:solidFill>
                  <a:schemeClr val="tx1"/>
                </a:solidFill>
                <a:latin typeface="Arial" panose="020B0604020202020204" pitchFamily="34" charset="0"/>
                <a:cs typeface="Arial" panose="020B0604020202020204" pitchFamily="34" charset="0"/>
              </a:defRPr>
            </a:lvl4pPr>
            <a:lvl5pPr marL="2057400" indent="-228600">
              <a:defRPr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1"/>
                </a:solidFill>
                <a:latin typeface="Arial" panose="020B0604020202020204" pitchFamily="34" charset="0"/>
                <a:cs typeface="Arial" panose="020B0604020202020204" pitchFamily="34" charset="0"/>
              </a:defRPr>
            </a:lvl9pPr>
          </a:lstStyle>
          <a:p>
            <a:pPr algn="ctr"/>
            <a:r>
              <a:rPr lang="en-US" sz="3600" b="1" dirty="0">
                <a:latin typeface="Cambria" panose="02040503050406030204" pitchFamily="18" charset="0"/>
              </a:rPr>
              <a:t>What is a Neural Network?</a:t>
            </a:r>
          </a:p>
        </p:txBody>
      </p:sp>
    </p:spTree>
    <p:custDataLst>
      <p:tags r:id="rId1"/>
    </p:custDataLst>
    <p:extLst>
      <p:ext uri="{BB962C8B-B14F-4D97-AF65-F5344CB8AC3E}">
        <p14:creationId xmlns:p14="http://schemas.microsoft.com/office/powerpoint/2010/main" val="4240871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63"/>
          <p:cNvSpPr txBox="1">
            <a:spLocks noGrp="1"/>
          </p:cNvSpPr>
          <p:nvPr>
            <p:ph type="body" idx="1"/>
          </p:nvPr>
        </p:nvSpPr>
        <p:spPr>
          <a:xfrm>
            <a:off x="1752600" y="1558151"/>
            <a:ext cx="7332900" cy="2940000"/>
          </a:xfrm>
          <a:prstGeom prst="rect">
            <a:avLst/>
          </a:prstGeom>
        </p:spPr>
        <p:txBody>
          <a:bodyPr spcFirstLastPara="1" vert="horz" wrap="square" lIns="91425" tIns="91425" rIns="91425" bIns="91425" rtlCol="0" anchor="t" anchorCtr="0">
            <a:noAutofit/>
          </a:bodyPr>
          <a:lstStyle/>
          <a:p>
            <a:pPr>
              <a:buClr>
                <a:schemeClr val="dk1"/>
              </a:buClr>
            </a:pPr>
            <a:r>
              <a:rPr lang="en-GB" sz="2400" dirty="0">
                <a:solidFill>
                  <a:schemeClr val="dk1"/>
                </a:solidFill>
                <a:latin typeface="Cambria" panose="02040503050406030204" pitchFamily="18" charset="0"/>
                <a:ea typeface="Cambria" panose="02040503050406030204" pitchFamily="18" charset="0"/>
              </a:rPr>
              <a:t>Let’s begin by calculating the part 1 of the formula</a:t>
            </a:r>
            <a:endParaRPr sz="2400" dirty="0">
              <a:solidFill>
                <a:schemeClr val="dk1"/>
              </a:solidFill>
              <a:latin typeface="Cambria" panose="02040503050406030204" pitchFamily="18" charset="0"/>
              <a:ea typeface="Cambria" panose="02040503050406030204" pitchFamily="18" charset="0"/>
            </a:endParaRPr>
          </a:p>
          <a:p>
            <a:pPr>
              <a:buClr>
                <a:schemeClr val="dk1"/>
              </a:buClr>
            </a:pPr>
            <a:r>
              <a:rPr lang="en-GB" sz="2400" dirty="0">
                <a:solidFill>
                  <a:schemeClr val="dk1"/>
                </a:solidFill>
                <a:latin typeface="Cambria" panose="02040503050406030204" pitchFamily="18" charset="0"/>
                <a:ea typeface="Cambria" panose="02040503050406030204" pitchFamily="18" charset="0"/>
              </a:rPr>
              <a:t>For node C</a:t>
            </a:r>
            <a:r>
              <a:rPr lang="en-GB" sz="2400" baseline="-25000" dirty="0">
                <a:solidFill>
                  <a:schemeClr val="dk1"/>
                </a:solidFill>
                <a:latin typeface="Cambria" panose="02040503050406030204" pitchFamily="18" charset="0"/>
                <a:ea typeface="Cambria" panose="02040503050406030204" pitchFamily="18" charset="0"/>
              </a:rPr>
              <a:t>1</a:t>
            </a:r>
            <a:endParaRPr sz="2400" dirty="0">
              <a:solidFill>
                <a:schemeClr val="dk1"/>
              </a:solidFill>
              <a:latin typeface="Cambria" panose="02040503050406030204" pitchFamily="18" charset="0"/>
              <a:ea typeface="Cambria" panose="02040503050406030204" pitchFamily="18" charset="0"/>
            </a:endParaRPr>
          </a:p>
        </p:txBody>
      </p:sp>
      <p:sp>
        <p:nvSpPr>
          <p:cNvPr id="542" name="Google Shape;542;p63"/>
          <p:cNvSpPr txBox="1">
            <a:spLocks noGrp="1"/>
          </p:cNvSpPr>
          <p:nvPr>
            <p:ph type="body" idx="4294967295"/>
          </p:nvPr>
        </p:nvSpPr>
        <p:spPr>
          <a:xfrm>
            <a:off x="1524000" y="3952875"/>
            <a:ext cx="8280400" cy="4953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Therefore, all we need to do is multiply by W</a:t>
            </a:r>
            <a:r>
              <a:rPr lang="en-GB" sz="2400" baseline="-25000" dirty="0">
                <a:solidFill>
                  <a:schemeClr val="dk1"/>
                </a:solidFill>
                <a:latin typeface="Cambria" panose="02040503050406030204" pitchFamily="18" charset="0"/>
                <a:ea typeface="Cambria" panose="02040503050406030204" pitchFamily="18" charset="0"/>
              </a:rPr>
              <a:t>5</a:t>
            </a:r>
            <a:endParaRPr sz="2400" baseline="-25000" dirty="0">
              <a:solidFill>
                <a:schemeClr val="dk1"/>
              </a:solidFill>
              <a:latin typeface="Cambria" panose="02040503050406030204" pitchFamily="18" charset="0"/>
              <a:ea typeface="Cambria" panose="02040503050406030204" pitchFamily="18" charset="0"/>
            </a:endParaRPr>
          </a:p>
        </p:txBody>
      </p:sp>
      <p:sp>
        <p:nvSpPr>
          <p:cNvPr id="544" name="Google Shape;544;p63"/>
          <p:cNvSpPr txBox="1">
            <a:spLocks noGrp="1"/>
          </p:cNvSpPr>
          <p:nvPr>
            <p:ph type="body" idx="4294967295"/>
          </p:nvPr>
        </p:nvSpPr>
        <p:spPr>
          <a:xfrm>
            <a:off x="1524000" y="3128963"/>
            <a:ext cx="2019300" cy="571500"/>
          </a:xfrm>
          <a:prstGeom prst="rect">
            <a:avLst/>
          </a:prstGeom>
        </p:spPr>
        <p:txBody>
          <a:bodyPr spcFirstLastPara="1" vert="horz" wrap="square" lIns="91425" tIns="91425" rIns="91425" bIns="91425" rtlCol="0" anchor="t" anchorCtr="0">
            <a:noAutofit/>
          </a:bodyPr>
          <a:lstStyle/>
          <a:p>
            <a:pPr marL="0" indent="0">
              <a:buNone/>
            </a:pPr>
            <a:r>
              <a:rPr lang="en-GB" sz="2400" dirty="0" err="1">
                <a:solidFill>
                  <a:schemeClr val="dk1"/>
                </a:solidFill>
                <a:latin typeface="Cambria" panose="02040503050406030204" pitchFamily="18" charset="0"/>
                <a:ea typeface="Cambria" panose="02040503050406030204" pitchFamily="18" charset="0"/>
              </a:rPr>
              <a:t>δ</a:t>
            </a:r>
            <a:r>
              <a:rPr lang="en-GB" sz="2400" baseline="-25000" dirty="0" err="1">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0.14508</a:t>
            </a:r>
            <a:endParaRPr sz="2400" dirty="0">
              <a:solidFill>
                <a:schemeClr val="dk1"/>
              </a:solidFill>
              <a:latin typeface="Cambria" panose="02040503050406030204" pitchFamily="18" charset="0"/>
              <a:ea typeface="Cambria" panose="02040503050406030204" pitchFamily="18" charset="0"/>
            </a:endParaRPr>
          </a:p>
        </p:txBody>
      </p:sp>
      <p:sp>
        <p:nvSpPr>
          <p:cNvPr id="545" name="Google Shape;545;p63"/>
          <p:cNvSpPr txBox="1">
            <a:spLocks noGrp="1"/>
          </p:cNvSpPr>
          <p:nvPr>
            <p:ph type="body" idx="4294967295"/>
          </p:nvPr>
        </p:nvSpPr>
        <p:spPr>
          <a:xfrm>
            <a:off x="1524001" y="4524375"/>
            <a:ext cx="2181225" cy="573088"/>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0.14508* 0.05</a:t>
            </a:r>
            <a:endParaRPr sz="2400" dirty="0">
              <a:solidFill>
                <a:schemeClr val="dk1"/>
              </a:solidFill>
              <a:latin typeface="Cambria" panose="02040503050406030204" pitchFamily="18" charset="0"/>
              <a:ea typeface="Cambria" panose="02040503050406030204" pitchFamily="18" charset="0"/>
            </a:endParaRPr>
          </a:p>
        </p:txBody>
      </p:sp>
      <p:sp>
        <p:nvSpPr>
          <p:cNvPr id="546" name="Google Shape;546;p63"/>
          <p:cNvSpPr txBox="1">
            <a:spLocks noGrp="1"/>
          </p:cNvSpPr>
          <p:nvPr>
            <p:ph type="body" idx="4294967295"/>
          </p:nvPr>
        </p:nvSpPr>
        <p:spPr>
          <a:xfrm>
            <a:off x="1524000" y="5057775"/>
            <a:ext cx="1308100" cy="573088"/>
          </a:xfrm>
          <a:prstGeom prst="rect">
            <a:avLst/>
          </a:prstGeom>
        </p:spPr>
        <p:txBody>
          <a:bodyPr spcFirstLastPara="1" vert="horz" wrap="square" lIns="91425" tIns="91425" rIns="91425" bIns="91425" rtlCol="0" anchor="t" anchorCtr="0">
            <a:noAutofit/>
          </a:bodyPr>
          <a:lstStyle/>
          <a:p>
            <a:pPr marL="0" indent="0">
              <a:buNone/>
            </a:pPr>
            <a:r>
              <a:rPr lang="en-GB" sz="2400">
                <a:solidFill>
                  <a:schemeClr val="dk1"/>
                </a:solidFill>
                <a:latin typeface="Cambria" panose="02040503050406030204" pitchFamily="18" charset="0"/>
                <a:ea typeface="Cambria" panose="02040503050406030204" pitchFamily="18" charset="0"/>
              </a:rPr>
              <a:t>0.00725</a:t>
            </a:r>
            <a:endParaRPr sz="2400">
              <a:solidFill>
                <a:schemeClr val="dk1"/>
              </a:solidFill>
              <a:latin typeface="Cambria" panose="02040503050406030204" pitchFamily="18" charset="0"/>
              <a:ea typeface="Cambria" panose="02040503050406030204" pitchFamily="18" charset="0"/>
            </a:endParaRPr>
          </a:p>
        </p:txBody>
      </p:sp>
      <p:sp>
        <p:nvSpPr>
          <p:cNvPr id="1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2" name="Rectangle 11"/>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1</a:t>
            </a:r>
          </a:p>
        </p:txBody>
      </p:sp>
      <p:sp>
        <p:nvSpPr>
          <p:cNvPr id="13" name="Google Shape;544;p63"/>
          <p:cNvSpPr txBox="1">
            <a:spLocks/>
          </p:cNvSpPr>
          <p:nvPr/>
        </p:nvSpPr>
        <p:spPr>
          <a:xfrm>
            <a:off x="4981500" y="2555625"/>
            <a:ext cx="22290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(z-t) z(1-z)</a:t>
            </a:r>
          </a:p>
        </p:txBody>
      </p:sp>
    </p:spTree>
    <p:extLst>
      <p:ext uri="{BB962C8B-B14F-4D97-AF65-F5344CB8AC3E}">
        <p14:creationId xmlns:p14="http://schemas.microsoft.com/office/powerpoint/2010/main" val="16111951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63"/>
          <p:cNvSpPr txBox="1">
            <a:spLocks noGrp="1"/>
          </p:cNvSpPr>
          <p:nvPr>
            <p:ph type="body" idx="1"/>
          </p:nvPr>
        </p:nvSpPr>
        <p:spPr>
          <a:xfrm>
            <a:off x="1752600" y="1558151"/>
            <a:ext cx="7332900" cy="2940000"/>
          </a:xfrm>
          <a:prstGeom prst="rect">
            <a:avLst/>
          </a:prstGeom>
        </p:spPr>
        <p:txBody>
          <a:bodyPr spcFirstLastPara="1" vert="horz" wrap="square" lIns="91425" tIns="91425" rIns="91425" bIns="91425" rtlCol="0" anchor="t" anchorCtr="0">
            <a:noAutofit/>
          </a:bodyPr>
          <a:lstStyle/>
          <a:p>
            <a:pPr>
              <a:buClr>
                <a:schemeClr val="dk1"/>
              </a:buClr>
            </a:pPr>
            <a:r>
              <a:rPr lang="en-GB" sz="2400" dirty="0">
                <a:solidFill>
                  <a:schemeClr val="dk1"/>
                </a:solidFill>
                <a:latin typeface="Cambria" panose="02040503050406030204" pitchFamily="18" charset="0"/>
                <a:ea typeface="Cambria" panose="02040503050406030204" pitchFamily="18" charset="0"/>
              </a:rPr>
              <a:t>Let’s begin by calculating the part 1 of the formula</a:t>
            </a:r>
            <a:endParaRPr sz="2400" dirty="0">
              <a:solidFill>
                <a:schemeClr val="dk1"/>
              </a:solidFill>
              <a:latin typeface="Cambria" panose="02040503050406030204" pitchFamily="18" charset="0"/>
              <a:ea typeface="Cambria" panose="02040503050406030204" pitchFamily="18" charset="0"/>
            </a:endParaRPr>
          </a:p>
          <a:p>
            <a:pPr lvl="0">
              <a:buClr>
                <a:schemeClr val="dk1"/>
              </a:buClr>
            </a:pPr>
            <a:r>
              <a:rPr lang="en-GB" sz="2400" dirty="0">
                <a:solidFill>
                  <a:schemeClr val="dk1"/>
                </a:solidFill>
                <a:latin typeface="Cambria" panose="02040503050406030204" pitchFamily="18" charset="0"/>
                <a:ea typeface="Cambria" panose="02040503050406030204" pitchFamily="18" charset="0"/>
              </a:rPr>
              <a:t>For node C</a:t>
            </a:r>
            <a:r>
              <a:rPr lang="en-GB" sz="2400" baseline="-25000" dirty="0">
                <a:solidFill>
                  <a:schemeClr val="dk1"/>
                </a:solidFill>
                <a:latin typeface="Cambria" panose="02040503050406030204" pitchFamily="18" charset="0"/>
                <a:ea typeface="Cambria" panose="02040503050406030204" pitchFamily="18" charset="0"/>
              </a:rPr>
              <a:t>2</a:t>
            </a:r>
            <a:endParaRPr lang="en-GB" sz="2400" dirty="0">
              <a:solidFill>
                <a:schemeClr val="dk1"/>
              </a:solidFill>
              <a:latin typeface="Cambria" panose="02040503050406030204" pitchFamily="18" charset="0"/>
              <a:ea typeface="Cambria" panose="02040503050406030204" pitchFamily="18" charset="0"/>
            </a:endParaRPr>
          </a:p>
        </p:txBody>
      </p:sp>
      <p:sp>
        <p:nvSpPr>
          <p:cNvPr id="542" name="Google Shape;542;p63"/>
          <p:cNvSpPr txBox="1">
            <a:spLocks noGrp="1"/>
          </p:cNvSpPr>
          <p:nvPr>
            <p:ph type="body" idx="4294967295"/>
          </p:nvPr>
        </p:nvSpPr>
        <p:spPr>
          <a:xfrm>
            <a:off x="1524000" y="3952875"/>
            <a:ext cx="8280400" cy="4953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Therefore, all we need to do is multiply by W</a:t>
            </a:r>
            <a:r>
              <a:rPr lang="en-GB" sz="2400" baseline="-25000" dirty="0">
                <a:solidFill>
                  <a:schemeClr val="dk1"/>
                </a:solidFill>
                <a:latin typeface="Cambria" panose="02040503050406030204" pitchFamily="18" charset="0"/>
                <a:ea typeface="Cambria" panose="02040503050406030204" pitchFamily="18" charset="0"/>
              </a:rPr>
              <a:t>5</a:t>
            </a:r>
            <a:endParaRPr sz="2400" baseline="-25000" dirty="0">
              <a:solidFill>
                <a:schemeClr val="dk1"/>
              </a:solidFill>
              <a:latin typeface="Cambria" panose="02040503050406030204" pitchFamily="18" charset="0"/>
              <a:ea typeface="Cambria" panose="02040503050406030204" pitchFamily="18" charset="0"/>
            </a:endParaRPr>
          </a:p>
        </p:txBody>
      </p:sp>
      <p:sp>
        <p:nvSpPr>
          <p:cNvPr id="544" name="Google Shape;544;p63"/>
          <p:cNvSpPr txBox="1">
            <a:spLocks noGrp="1"/>
          </p:cNvSpPr>
          <p:nvPr>
            <p:ph type="body" idx="4294967295"/>
          </p:nvPr>
        </p:nvSpPr>
        <p:spPr>
          <a:xfrm>
            <a:off x="1524000" y="3128963"/>
            <a:ext cx="2019300" cy="571500"/>
          </a:xfrm>
          <a:prstGeom prst="rect">
            <a:avLst/>
          </a:prstGeom>
        </p:spPr>
        <p:txBody>
          <a:bodyPr spcFirstLastPara="1" vert="horz" wrap="square" lIns="91425" tIns="91425" rIns="91425" bIns="91425" rtlCol="0" anchor="t" anchorCtr="0">
            <a:noAutofit/>
          </a:bodyPr>
          <a:lstStyle/>
          <a:p>
            <a:pPr marL="0" indent="0">
              <a:buNone/>
            </a:pPr>
            <a:r>
              <a:rPr lang="en-GB" sz="2400" dirty="0" err="1">
                <a:solidFill>
                  <a:schemeClr val="dk1"/>
                </a:solidFill>
                <a:latin typeface="Cambria" panose="02040503050406030204" pitchFamily="18" charset="0"/>
                <a:ea typeface="Cambria" panose="02040503050406030204" pitchFamily="18" charset="0"/>
              </a:rPr>
              <a:t>δ</a:t>
            </a:r>
            <a:r>
              <a:rPr lang="en-GB" sz="2400" baseline="-25000" dirty="0" err="1">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-0.02145</a:t>
            </a:r>
            <a:endParaRPr sz="2400" dirty="0">
              <a:solidFill>
                <a:schemeClr val="dk1"/>
              </a:solidFill>
              <a:latin typeface="Cambria" panose="02040503050406030204" pitchFamily="18" charset="0"/>
              <a:ea typeface="Cambria" panose="02040503050406030204" pitchFamily="18" charset="0"/>
            </a:endParaRPr>
          </a:p>
        </p:txBody>
      </p:sp>
      <p:sp>
        <p:nvSpPr>
          <p:cNvPr id="545" name="Google Shape;545;p63"/>
          <p:cNvSpPr txBox="1">
            <a:spLocks noGrp="1"/>
          </p:cNvSpPr>
          <p:nvPr>
            <p:ph type="body" idx="4294967295"/>
          </p:nvPr>
        </p:nvSpPr>
        <p:spPr>
          <a:xfrm>
            <a:off x="1524001" y="4524375"/>
            <a:ext cx="2181225" cy="573088"/>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-0.02145* 0.40</a:t>
            </a:r>
          </a:p>
        </p:txBody>
      </p:sp>
      <p:sp>
        <p:nvSpPr>
          <p:cNvPr id="546" name="Google Shape;546;p63"/>
          <p:cNvSpPr txBox="1">
            <a:spLocks noGrp="1"/>
          </p:cNvSpPr>
          <p:nvPr>
            <p:ph type="body" idx="4294967295"/>
          </p:nvPr>
        </p:nvSpPr>
        <p:spPr>
          <a:xfrm>
            <a:off x="9004300" y="5057775"/>
            <a:ext cx="1663700" cy="573088"/>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-0.00858</a:t>
            </a:r>
          </a:p>
        </p:txBody>
      </p:sp>
      <p:sp>
        <p:nvSpPr>
          <p:cNvPr id="11"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2" name="Rectangle 11"/>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1</a:t>
            </a:r>
          </a:p>
        </p:txBody>
      </p:sp>
      <p:sp>
        <p:nvSpPr>
          <p:cNvPr id="13" name="Google Shape;544;p63"/>
          <p:cNvSpPr txBox="1">
            <a:spLocks/>
          </p:cNvSpPr>
          <p:nvPr/>
        </p:nvSpPr>
        <p:spPr>
          <a:xfrm>
            <a:off x="4981500" y="2555625"/>
            <a:ext cx="22290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(z-t) z(1-z)</a:t>
            </a:r>
          </a:p>
        </p:txBody>
      </p:sp>
    </p:spTree>
    <p:extLst>
      <p:ext uri="{BB962C8B-B14F-4D97-AF65-F5344CB8AC3E}">
        <p14:creationId xmlns:p14="http://schemas.microsoft.com/office/powerpoint/2010/main" val="4174947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5"/>
          <p:cNvSpPr txBox="1">
            <a:spLocks noGrp="1"/>
          </p:cNvSpPr>
          <p:nvPr>
            <p:ph type="body" idx="1"/>
          </p:nvPr>
        </p:nvSpPr>
        <p:spPr>
          <a:xfrm>
            <a:off x="1919443" y="1440118"/>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Now we can implement the summation operator and add the two values together</a:t>
            </a:r>
            <a:endParaRPr sz="2400" dirty="0">
              <a:solidFill>
                <a:schemeClr val="dk1"/>
              </a:solidFill>
              <a:latin typeface="Cambria" panose="02040503050406030204" pitchFamily="18" charset="0"/>
              <a:ea typeface="Cambria" panose="02040503050406030204" pitchFamily="18" charset="0"/>
            </a:endParaRPr>
          </a:p>
        </p:txBody>
      </p:sp>
      <p:sp>
        <p:nvSpPr>
          <p:cNvPr id="566" name="Google Shape;566;p65"/>
          <p:cNvSpPr txBox="1">
            <a:spLocks noGrp="1"/>
          </p:cNvSpPr>
          <p:nvPr>
            <p:ph type="body" idx="4294967295"/>
          </p:nvPr>
        </p:nvSpPr>
        <p:spPr>
          <a:xfrm>
            <a:off x="1524000" y="3186113"/>
            <a:ext cx="8281988" cy="4953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Part 1 of the formula is now complete, we will calculate step 2 and 3</a:t>
            </a:r>
            <a:endParaRPr sz="2400" baseline="-25000" dirty="0">
              <a:solidFill>
                <a:schemeClr val="dk1"/>
              </a:solidFill>
              <a:latin typeface="Cambria" panose="02040503050406030204" pitchFamily="18" charset="0"/>
              <a:ea typeface="Cambria" panose="02040503050406030204" pitchFamily="18" charset="0"/>
            </a:endParaRPr>
          </a:p>
        </p:txBody>
      </p:sp>
      <p:sp>
        <p:nvSpPr>
          <p:cNvPr id="567" name="Google Shape;567;p65"/>
          <p:cNvSpPr txBox="1">
            <a:spLocks noGrp="1"/>
          </p:cNvSpPr>
          <p:nvPr>
            <p:ph type="body" idx="4294967295"/>
          </p:nvPr>
        </p:nvSpPr>
        <p:spPr>
          <a:xfrm>
            <a:off x="1524001" y="2374901"/>
            <a:ext cx="3535363" cy="1166813"/>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0.00725+(-0.00858)</a:t>
            </a:r>
            <a:endParaRPr sz="2100" dirty="0">
              <a:solidFill>
                <a:schemeClr val="dk1"/>
              </a:solidFill>
              <a:latin typeface="Cambria" panose="02040503050406030204" pitchFamily="18" charset="0"/>
              <a:ea typeface="Cambria" panose="02040503050406030204" pitchFamily="18" charset="0"/>
            </a:endParaRPr>
          </a:p>
          <a:p>
            <a:pPr marL="0" indent="0">
              <a:buNone/>
            </a:pPr>
            <a:r>
              <a:rPr lang="en-GB" sz="2100" dirty="0">
                <a:solidFill>
                  <a:schemeClr val="dk1"/>
                </a:solidFill>
                <a:latin typeface="Cambria" panose="02040503050406030204" pitchFamily="18" charset="0"/>
                <a:ea typeface="Cambria" panose="02040503050406030204" pitchFamily="18" charset="0"/>
              </a:rPr>
              <a:t>= -0.00133</a:t>
            </a:r>
            <a:endParaRPr sz="2100" dirty="0">
              <a:solidFill>
                <a:schemeClr val="dk1"/>
              </a:solidFill>
              <a:latin typeface="Cambria" panose="02040503050406030204" pitchFamily="18" charset="0"/>
              <a:ea typeface="Cambria" panose="02040503050406030204" pitchFamily="18" charset="0"/>
            </a:endParaRPr>
          </a:p>
        </p:txBody>
      </p:sp>
      <p:sp>
        <p:nvSpPr>
          <p:cNvPr id="569" name="Google Shape;569;p65"/>
          <p:cNvSpPr txBox="1">
            <a:spLocks noGrp="1"/>
          </p:cNvSpPr>
          <p:nvPr>
            <p:ph type="body" idx="4294967295"/>
          </p:nvPr>
        </p:nvSpPr>
        <p:spPr>
          <a:xfrm>
            <a:off x="1524000" y="5207000"/>
            <a:ext cx="2698750" cy="8128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1.1.28(1 - 1.1.28)</a:t>
            </a:r>
            <a:endParaRPr sz="2100" dirty="0">
              <a:solidFill>
                <a:schemeClr val="dk1"/>
              </a:solidFill>
              <a:latin typeface="Cambria" panose="02040503050406030204" pitchFamily="18" charset="0"/>
              <a:ea typeface="Cambria" panose="02040503050406030204" pitchFamily="18" charset="0"/>
            </a:endParaRPr>
          </a:p>
          <a:p>
            <a:pPr marL="0" indent="0">
              <a:buNone/>
            </a:pPr>
            <a:r>
              <a:rPr lang="en-GB" sz="2100" dirty="0">
                <a:solidFill>
                  <a:schemeClr val="dk1"/>
                </a:solidFill>
                <a:latin typeface="Cambria" panose="02040503050406030204" pitchFamily="18" charset="0"/>
                <a:ea typeface="Cambria" panose="02040503050406030204" pitchFamily="18" charset="0"/>
              </a:rPr>
              <a:t>= -0.14438</a:t>
            </a:r>
            <a:endParaRPr sz="2100" dirty="0">
              <a:solidFill>
                <a:schemeClr val="dk1"/>
              </a:solidFill>
              <a:latin typeface="Cambria" panose="02040503050406030204" pitchFamily="18" charset="0"/>
              <a:ea typeface="Cambria" panose="02040503050406030204" pitchFamily="18" charset="0"/>
            </a:endParaRPr>
          </a:p>
        </p:txBody>
      </p:sp>
      <p:sp>
        <p:nvSpPr>
          <p:cNvPr id="570" name="Google Shape;570;p65"/>
          <p:cNvSpPr txBox="1">
            <a:spLocks noGrp="1"/>
          </p:cNvSpPr>
          <p:nvPr>
            <p:ph type="body" idx="4294967295"/>
          </p:nvPr>
        </p:nvSpPr>
        <p:spPr>
          <a:xfrm>
            <a:off x="1524000" y="4267200"/>
            <a:ext cx="1225550" cy="4953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Step 2:</a:t>
            </a:r>
            <a:endParaRPr sz="2100" dirty="0">
              <a:solidFill>
                <a:schemeClr val="dk1"/>
              </a:solidFill>
              <a:latin typeface="Cambria" panose="02040503050406030204" pitchFamily="18" charset="0"/>
              <a:ea typeface="Cambria" panose="02040503050406030204" pitchFamily="18" charset="0"/>
            </a:endParaRPr>
          </a:p>
        </p:txBody>
      </p:sp>
      <p:sp>
        <p:nvSpPr>
          <p:cNvPr id="572" name="Google Shape;572;p65"/>
          <p:cNvSpPr txBox="1">
            <a:spLocks noGrp="1"/>
          </p:cNvSpPr>
          <p:nvPr>
            <p:ph type="body" idx="4294967295"/>
          </p:nvPr>
        </p:nvSpPr>
        <p:spPr>
          <a:xfrm>
            <a:off x="9444038" y="4267200"/>
            <a:ext cx="1223962" cy="4953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Step 3:</a:t>
            </a:r>
            <a:endParaRPr sz="2100" dirty="0">
              <a:solidFill>
                <a:schemeClr val="dk1"/>
              </a:solidFill>
              <a:latin typeface="Cambria" panose="02040503050406030204" pitchFamily="18" charset="0"/>
              <a:ea typeface="Cambria" panose="02040503050406030204" pitchFamily="18" charset="0"/>
            </a:endParaRPr>
          </a:p>
        </p:txBody>
      </p:sp>
      <p:sp>
        <p:nvSpPr>
          <p:cNvPr id="574" name="Google Shape;574;p65"/>
          <p:cNvSpPr txBox="1">
            <a:spLocks noGrp="1"/>
          </p:cNvSpPr>
          <p:nvPr>
            <p:ph type="body" idx="4294967295"/>
          </p:nvPr>
        </p:nvSpPr>
        <p:spPr>
          <a:xfrm>
            <a:off x="7470776" y="4913313"/>
            <a:ext cx="3197225" cy="9017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-0.00133*-0.14438*0.22</a:t>
            </a:r>
            <a:endParaRPr sz="2100" dirty="0">
              <a:solidFill>
                <a:schemeClr val="dk1"/>
              </a:solidFill>
              <a:latin typeface="Cambria" panose="02040503050406030204" pitchFamily="18" charset="0"/>
              <a:ea typeface="Cambria" panose="02040503050406030204" pitchFamily="18" charset="0"/>
            </a:endParaRPr>
          </a:p>
          <a:p>
            <a:pPr marL="0" indent="0">
              <a:buNone/>
            </a:pPr>
            <a:r>
              <a:rPr lang="en-GB" sz="2100" dirty="0">
                <a:solidFill>
                  <a:schemeClr val="dk1"/>
                </a:solidFill>
                <a:latin typeface="Cambria" panose="02040503050406030204" pitchFamily="18" charset="0"/>
                <a:ea typeface="Cambria" panose="02040503050406030204" pitchFamily="18" charset="0"/>
              </a:rPr>
              <a:t>= 0.00004225</a:t>
            </a:r>
            <a:endParaRPr sz="2100" dirty="0">
              <a:solidFill>
                <a:schemeClr val="dk1"/>
              </a:solidFill>
              <a:latin typeface="Cambria" panose="02040503050406030204" pitchFamily="18" charset="0"/>
              <a:ea typeface="Cambria" panose="02040503050406030204" pitchFamily="18" charset="0"/>
            </a:endParaRPr>
          </a:p>
        </p:txBody>
      </p:sp>
      <p:pic>
        <p:nvPicPr>
          <p:cNvPr id="568" name="Google Shape;568;p65"/>
          <p:cNvPicPr preferRelativeResize="0"/>
          <p:nvPr/>
        </p:nvPicPr>
        <p:blipFill>
          <a:blip r:embed="rId3">
            <a:alphaModFix/>
          </a:blip>
          <a:stretch>
            <a:fillRect/>
          </a:stretch>
        </p:blipFill>
        <p:spPr>
          <a:xfrm>
            <a:off x="2520227" y="4777402"/>
            <a:ext cx="2330951" cy="418925"/>
          </a:xfrm>
          <a:prstGeom prst="rect">
            <a:avLst/>
          </a:prstGeom>
          <a:noFill/>
          <a:ln>
            <a:noFill/>
          </a:ln>
        </p:spPr>
      </p:pic>
      <p:cxnSp>
        <p:nvCxnSpPr>
          <p:cNvPr id="571" name="Google Shape;571;p65"/>
          <p:cNvCxnSpPr/>
          <p:nvPr/>
        </p:nvCxnSpPr>
        <p:spPr>
          <a:xfrm>
            <a:off x="5988650" y="4535250"/>
            <a:ext cx="0" cy="1514400"/>
          </a:xfrm>
          <a:prstGeom prst="straightConnector1">
            <a:avLst/>
          </a:prstGeom>
          <a:noFill/>
          <a:ln w="28575" cap="flat" cmpd="sng">
            <a:solidFill>
              <a:schemeClr val="dk2"/>
            </a:solidFill>
            <a:prstDash val="solid"/>
            <a:round/>
            <a:headEnd type="none" w="med" len="med"/>
            <a:tailEnd type="none" w="med" len="med"/>
          </a:ln>
        </p:spPr>
      </p:cxnSp>
      <p:pic>
        <p:nvPicPr>
          <p:cNvPr id="573" name="Google Shape;573;p65"/>
          <p:cNvPicPr preferRelativeResize="0"/>
          <p:nvPr/>
        </p:nvPicPr>
        <p:blipFill>
          <a:blip r:embed="rId4">
            <a:alphaModFix/>
          </a:blip>
          <a:stretch>
            <a:fillRect/>
          </a:stretch>
        </p:blipFill>
        <p:spPr>
          <a:xfrm>
            <a:off x="6309202" y="4891275"/>
            <a:ext cx="776681" cy="572700"/>
          </a:xfrm>
          <a:prstGeom prst="rect">
            <a:avLst/>
          </a:prstGeom>
          <a:noFill/>
          <a:ln>
            <a:noFill/>
          </a:ln>
        </p:spPr>
      </p:pic>
      <p:sp>
        <p:nvSpPr>
          <p:cNvPr id="1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6" name="Rectangle 15"/>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1</a:t>
            </a:r>
          </a:p>
        </p:txBody>
      </p:sp>
    </p:spTree>
    <p:extLst>
      <p:ext uri="{BB962C8B-B14F-4D97-AF65-F5344CB8AC3E}">
        <p14:creationId xmlns:p14="http://schemas.microsoft.com/office/powerpoint/2010/main" val="2623737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Google Shape;580;p66"/>
          <p:cNvSpPr txBox="1">
            <a:spLocks noGrp="1"/>
          </p:cNvSpPr>
          <p:nvPr>
            <p:ph type="body" idx="1"/>
          </p:nvPr>
        </p:nvSpPr>
        <p:spPr>
          <a:xfrm>
            <a:off x="1862614" y="1489124"/>
            <a:ext cx="7332900" cy="2940000"/>
          </a:xfrm>
          <a:prstGeom prst="rect">
            <a:avLst/>
          </a:prstGeom>
        </p:spPr>
        <p:txBody>
          <a:bodyPr spcFirstLastPara="1" vert="horz" wrap="square" lIns="91425" tIns="91425" rIns="91425" bIns="91425" rtlCol="0" anchor="t" anchorCtr="0">
            <a:noAutofit/>
          </a:bodyPr>
          <a:lstStyle/>
          <a:p>
            <a:pPr>
              <a:buClr>
                <a:schemeClr val="dk1"/>
              </a:buClr>
            </a:pPr>
            <a:r>
              <a:rPr lang="en-GB" sz="2400" dirty="0">
                <a:solidFill>
                  <a:schemeClr val="dk1"/>
                </a:solidFill>
                <a:latin typeface="Cambria" panose="02040503050406030204" pitchFamily="18" charset="0"/>
                <a:ea typeface="Cambria" panose="02040503050406030204" pitchFamily="18" charset="0"/>
              </a:rPr>
              <a:t>Let’s begin by calculating the part 1 of the formula</a:t>
            </a:r>
            <a:endParaRPr sz="2400" dirty="0">
              <a:solidFill>
                <a:schemeClr val="dk1"/>
              </a:solidFill>
              <a:latin typeface="Cambria" panose="02040503050406030204" pitchFamily="18" charset="0"/>
              <a:ea typeface="Cambria" panose="02040503050406030204" pitchFamily="18" charset="0"/>
            </a:endParaRPr>
          </a:p>
          <a:p>
            <a:pPr>
              <a:buClr>
                <a:schemeClr val="dk1"/>
              </a:buClr>
            </a:pPr>
            <a:r>
              <a:rPr lang="en-GB" sz="2400" dirty="0">
                <a:solidFill>
                  <a:schemeClr val="dk1"/>
                </a:solidFill>
                <a:latin typeface="Cambria" panose="02040503050406030204" pitchFamily="18" charset="0"/>
                <a:ea typeface="Cambria" panose="02040503050406030204" pitchFamily="18" charset="0"/>
              </a:rPr>
              <a:t>For node C</a:t>
            </a:r>
            <a:r>
              <a:rPr lang="en-GB" sz="2400" baseline="-25000" dirty="0">
                <a:solidFill>
                  <a:schemeClr val="dk1"/>
                </a:solidFill>
                <a:latin typeface="Cambria" panose="02040503050406030204" pitchFamily="18" charset="0"/>
                <a:ea typeface="Cambria" panose="02040503050406030204" pitchFamily="18" charset="0"/>
              </a:rPr>
              <a:t>1</a:t>
            </a:r>
            <a:endParaRPr sz="2400" dirty="0">
              <a:solidFill>
                <a:schemeClr val="dk1"/>
              </a:solidFill>
              <a:latin typeface="Cambria" panose="02040503050406030204" pitchFamily="18" charset="0"/>
              <a:ea typeface="Cambria" panose="02040503050406030204" pitchFamily="18" charset="0"/>
            </a:endParaRPr>
          </a:p>
        </p:txBody>
      </p:sp>
      <p:sp>
        <p:nvSpPr>
          <p:cNvPr id="586" name="Google Shape;586;p66"/>
          <p:cNvSpPr txBox="1">
            <a:spLocks noGrp="1"/>
          </p:cNvSpPr>
          <p:nvPr>
            <p:ph type="body" idx="4294967295"/>
          </p:nvPr>
        </p:nvSpPr>
        <p:spPr>
          <a:xfrm>
            <a:off x="6862764" y="3863976"/>
            <a:ext cx="3805237" cy="881063"/>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Therefore, all we need to do is multiply by W</a:t>
            </a:r>
            <a:r>
              <a:rPr lang="en-GB" sz="2400" baseline="-25000" dirty="0">
                <a:solidFill>
                  <a:schemeClr val="dk1"/>
                </a:solidFill>
                <a:latin typeface="Cambria" panose="02040503050406030204" pitchFamily="18" charset="0"/>
                <a:ea typeface="Cambria" panose="02040503050406030204" pitchFamily="18" charset="0"/>
              </a:rPr>
              <a:t>7</a:t>
            </a:r>
            <a:endParaRPr sz="2400" baseline="-25000" dirty="0">
              <a:solidFill>
                <a:schemeClr val="dk1"/>
              </a:solidFill>
              <a:latin typeface="Cambria" panose="02040503050406030204" pitchFamily="18" charset="0"/>
              <a:ea typeface="Cambria" panose="02040503050406030204" pitchFamily="18" charset="0"/>
            </a:endParaRPr>
          </a:p>
        </p:txBody>
      </p:sp>
      <p:sp>
        <p:nvSpPr>
          <p:cNvPr id="587" name="Google Shape;587;p66"/>
          <p:cNvSpPr txBox="1">
            <a:spLocks noGrp="1"/>
          </p:cNvSpPr>
          <p:nvPr>
            <p:ph type="body" idx="4294967295"/>
          </p:nvPr>
        </p:nvSpPr>
        <p:spPr>
          <a:xfrm>
            <a:off x="8151814" y="4745039"/>
            <a:ext cx="2516187" cy="496887"/>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 0.14508* 0.33</a:t>
            </a:r>
            <a:endParaRPr sz="2400" dirty="0">
              <a:solidFill>
                <a:schemeClr val="dk1"/>
              </a:solidFill>
              <a:latin typeface="Cambria" panose="02040503050406030204" pitchFamily="18" charset="0"/>
              <a:ea typeface="Cambria" panose="02040503050406030204" pitchFamily="18" charset="0"/>
            </a:endParaRPr>
          </a:p>
        </p:txBody>
      </p:sp>
      <p:sp>
        <p:nvSpPr>
          <p:cNvPr id="588" name="Google Shape;588;p66"/>
          <p:cNvSpPr txBox="1">
            <a:spLocks noGrp="1"/>
          </p:cNvSpPr>
          <p:nvPr>
            <p:ph type="body" idx="4294967295"/>
          </p:nvPr>
        </p:nvSpPr>
        <p:spPr>
          <a:xfrm>
            <a:off x="9142414" y="5267325"/>
            <a:ext cx="1525587" cy="5715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 0.04785</a:t>
            </a:r>
            <a:endParaRPr sz="2400" dirty="0">
              <a:solidFill>
                <a:schemeClr val="dk1"/>
              </a:solidFill>
              <a:latin typeface="Cambria" panose="02040503050406030204" pitchFamily="18" charset="0"/>
              <a:ea typeface="Cambria" panose="02040503050406030204" pitchFamily="18" charset="0"/>
            </a:endParaRPr>
          </a:p>
        </p:txBody>
      </p:sp>
      <p:pic>
        <p:nvPicPr>
          <p:cNvPr id="582" name="Google Shape;582;p66"/>
          <p:cNvPicPr preferRelativeResize="0"/>
          <p:nvPr/>
        </p:nvPicPr>
        <p:blipFill>
          <a:blip r:embed="rId3">
            <a:alphaModFix/>
          </a:blip>
          <a:stretch>
            <a:fillRect/>
          </a:stretch>
        </p:blipFill>
        <p:spPr>
          <a:xfrm>
            <a:off x="3386939" y="2479688"/>
            <a:ext cx="5418125" cy="1215550"/>
          </a:xfrm>
          <a:prstGeom prst="rect">
            <a:avLst/>
          </a:prstGeom>
          <a:noFill/>
          <a:ln>
            <a:noFill/>
          </a:ln>
        </p:spPr>
      </p:pic>
      <p:cxnSp>
        <p:nvCxnSpPr>
          <p:cNvPr id="585" name="Google Shape;585;p66"/>
          <p:cNvCxnSpPr/>
          <p:nvPr/>
        </p:nvCxnSpPr>
        <p:spPr>
          <a:xfrm>
            <a:off x="5943600" y="4031661"/>
            <a:ext cx="0" cy="1819200"/>
          </a:xfrm>
          <a:prstGeom prst="straightConnector1">
            <a:avLst/>
          </a:prstGeom>
          <a:noFill/>
          <a:ln w="28575" cap="flat" cmpd="sng">
            <a:solidFill>
              <a:schemeClr val="dk2"/>
            </a:solidFill>
            <a:prstDash val="solid"/>
            <a:round/>
            <a:headEnd type="none" w="med" len="med"/>
            <a:tailEnd type="none" w="med" len="med"/>
          </a:ln>
        </p:spPr>
      </p:cxnSp>
      <p:sp>
        <p:nvSpPr>
          <p:cNvPr id="13"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4" name="Rectangle 13"/>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2</a:t>
            </a:r>
          </a:p>
        </p:txBody>
      </p:sp>
      <p:grpSp>
        <p:nvGrpSpPr>
          <p:cNvPr id="3" name="Group 2"/>
          <p:cNvGrpSpPr/>
          <p:nvPr/>
        </p:nvGrpSpPr>
        <p:grpSpPr>
          <a:xfrm>
            <a:off x="2803886" y="3971624"/>
            <a:ext cx="2377714" cy="1819576"/>
            <a:chOff x="1051286" y="3971624"/>
            <a:chExt cx="2377714" cy="1819576"/>
          </a:xfrm>
        </p:grpSpPr>
        <p:sp>
          <p:nvSpPr>
            <p:cNvPr id="584" name="Google Shape;584;p66"/>
            <p:cNvSpPr txBox="1"/>
            <p:nvPr/>
          </p:nvSpPr>
          <p:spPr>
            <a:xfrm>
              <a:off x="1051286" y="3971624"/>
              <a:ext cx="1432138" cy="495900"/>
            </a:xfrm>
            <a:prstGeom prst="rect">
              <a:avLst/>
            </a:prstGeom>
            <a:noFill/>
            <a:ln>
              <a:noFill/>
            </a:ln>
          </p:spPr>
          <p:txBody>
            <a:bodyPr spcFirstLastPara="1" wrap="square" lIns="91425" tIns="91425" rIns="91425" bIns="91425" anchor="t" anchorCtr="0">
              <a:noAutofit/>
            </a:bodyPr>
            <a:lstStyle/>
            <a:p>
              <a:r>
                <a:rPr lang="en-GB" sz="2400" dirty="0">
                  <a:latin typeface="Cambria" panose="02040503050406030204" pitchFamily="18" charset="0"/>
                  <a:ea typeface="Cambria" panose="02040503050406030204" pitchFamily="18" charset="0"/>
                  <a:cs typeface="Calibri"/>
                  <a:sym typeface="Calibri"/>
                </a:rPr>
                <a:t>Part 1:</a:t>
              </a:r>
              <a:endParaRPr sz="2400" dirty="0">
                <a:latin typeface="Cambria" panose="02040503050406030204" pitchFamily="18" charset="0"/>
                <a:ea typeface="Cambria" panose="02040503050406030204" pitchFamily="18" charset="0"/>
                <a:cs typeface="Calibri"/>
                <a:sym typeface="Calibri"/>
              </a:endParaRPr>
            </a:p>
          </p:txBody>
        </p:sp>
        <p:sp>
          <p:nvSpPr>
            <p:cNvPr id="17" name="Google Shape;544;p63"/>
            <p:cNvSpPr txBox="1">
              <a:spLocks/>
            </p:cNvSpPr>
            <p:nvPr/>
          </p:nvSpPr>
          <p:spPr>
            <a:xfrm>
              <a:off x="1305450" y="5218500"/>
              <a:ext cx="20181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0.14508</a:t>
              </a:r>
            </a:p>
          </p:txBody>
        </p:sp>
        <p:sp>
          <p:nvSpPr>
            <p:cNvPr id="18" name="Google Shape;544;p63"/>
            <p:cNvSpPr txBox="1">
              <a:spLocks/>
            </p:cNvSpPr>
            <p:nvPr/>
          </p:nvSpPr>
          <p:spPr>
            <a:xfrm>
              <a:off x="1200000" y="4645800"/>
              <a:ext cx="22290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(z-t) z(1-z)</a:t>
              </a:r>
            </a:p>
          </p:txBody>
        </p:sp>
      </p:grpSp>
    </p:spTree>
    <p:extLst>
      <p:ext uri="{BB962C8B-B14F-4D97-AF65-F5344CB8AC3E}">
        <p14:creationId xmlns:p14="http://schemas.microsoft.com/office/powerpoint/2010/main" val="4218729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Google Shape;580;p66"/>
          <p:cNvSpPr txBox="1">
            <a:spLocks noGrp="1"/>
          </p:cNvSpPr>
          <p:nvPr>
            <p:ph type="body" idx="1"/>
          </p:nvPr>
        </p:nvSpPr>
        <p:spPr>
          <a:xfrm>
            <a:off x="1862614" y="1489124"/>
            <a:ext cx="7332900" cy="2940000"/>
          </a:xfrm>
          <a:prstGeom prst="rect">
            <a:avLst/>
          </a:prstGeom>
        </p:spPr>
        <p:txBody>
          <a:bodyPr spcFirstLastPara="1" vert="horz" wrap="square" lIns="91425" tIns="91425" rIns="91425" bIns="91425" rtlCol="0" anchor="t" anchorCtr="0">
            <a:noAutofit/>
          </a:bodyPr>
          <a:lstStyle/>
          <a:p>
            <a:pPr>
              <a:buClr>
                <a:schemeClr val="dk1"/>
              </a:buClr>
            </a:pPr>
            <a:r>
              <a:rPr lang="en-GB" sz="2400" dirty="0">
                <a:solidFill>
                  <a:schemeClr val="dk1"/>
                </a:solidFill>
                <a:latin typeface="Cambria" panose="02040503050406030204" pitchFamily="18" charset="0"/>
                <a:ea typeface="Cambria" panose="02040503050406030204" pitchFamily="18" charset="0"/>
              </a:rPr>
              <a:t>Let’s begin by calculating the part 1 of the formula</a:t>
            </a:r>
            <a:endParaRPr sz="2400" dirty="0">
              <a:solidFill>
                <a:schemeClr val="dk1"/>
              </a:solidFill>
              <a:latin typeface="Cambria" panose="02040503050406030204" pitchFamily="18" charset="0"/>
              <a:ea typeface="Cambria" panose="02040503050406030204" pitchFamily="18" charset="0"/>
            </a:endParaRPr>
          </a:p>
          <a:p>
            <a:pPr lvl="0">
              <a:buClr>
                <a:schemeClr val="dk1"/>
              </a:buClr>
            </a:pPr>
            <a:r>
              <a:rPr lang="en-GB" sz="2400" dirty="0">
                <a:solidFill>
                  <a:schemeClr val="dk1"/>
                </a:solidFill>
                <a:latin typeface="Cambria" panose="02040503050406030204" pitchFamily="18" charset="0"/>
                <a:ea typeface="Cambria" panose="02040503050406030204" pitchFamily="18" charset="0"/>
              </a:rPr>
              <a:t>For node C</a:t>
            </a:r>
            <a:r>
              <a:rPr lang="en-GB" sz="2400" baseline="-25000" dirty="0">
                <a:solidFill>
                  <a:schemeClr val="dk1"/>
                </a:solidFill>
                <a:latin typeface="Cambria" panose="02040503050406030204" pitchFamily="18" charset="0"/>
                <a:ea typeface="Cambria" panose="02040503050406030204" pitchFamily="18" charset="0"/>
              </a:rPr>
              <a:t>2</a:t>
            </a:r>
            <a:endParaRPr lang="en-GB" sz="2400" dirty="0">
              <a:solidFill>
                <a:schemeClr val="dk1"/>
              </a:solidFill>
              <a:latin typeface="Cambria" panose="02040503050406030204" pitchFamily="18" charset="0"/>
              <a:ea typeface="Cambria" panose="02040503050406030204" pitchFamily="18" charset="0"/>
            </a:endParaRPr>
          </a:p>
        </p:txBody>
      </p:sp>
      <p:sp>
        <p:nvSpPr>
          <p:cNvPr id="13"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4" name="Rectangle 13"/>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2</a:t>
            </a:r>
          </a:p>
        </p:txBody>
      </p:sp>
      <p:sp>
        <p:nvSpPr>
          <p:cNvPr id="15" name="Google Shape;544;p63"/>
          <p:cNvSpPr txBox="1">
            <a:spLocks/>
          </p:cNvSpPr>
          <p:nvPr/>
        </p:nvSpPr>
        <p:spPr>
          <a:xfrm>
            <a:off x="4992300" y="3026198"/>
            <a:ext cx="20181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-0.02145</a:t>
            </a:r>
          </a:p>
        </p:txBody>
      </p:sp>
      <p:sp>
        <p:nvSpPr>
          <p:cNvPr id="16" name="Google Shape;544;p63"/>
          <p:cNvSpPr txBox="1">
            <a:spLocks/>
          </p:cNvSpPr>
          <p:nvPr/>
        </p:nvSpPr>
        <p:spPr>
          <a:xfrm>
            <a:off x="4981500" y="2453498"/>
            <a:ext cx="22290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l-GR" sz="2400" dirty="0">
                <a:solidFill>
                  <a:schemeClr val="dk1"/>
                </a:solidFill>
                <a:latin typeface="Cambria" panose="02040503050406030204" pitchFamily="18" charset="0"/>
                <a:ea typeface="Cambria" panose="02040503050406030204" pitchFamily="18" charset="0"/>
              </a:rPr>
              <a:t>δ</a:t>
            </a:r>
            <a:r>
              <a:rPr lang="en-GB" sz="2400" baseline="-25000" dirty="0">
                <a:solidFill>
                  <a:schemeClr val="dk1"/>
                </a:solidFill>
                <a:latin typeface="Cambria" panose="02040503050406030204" pitchFamily="18" charset="0"/>
                <a:ea typeface="Cambria" panose="02040503050406030204" pitchFamily="18" charset="0"/>
              </a:rPr>
              <a:t>z</a:t>
            </a:r>
            <a:r>
              <a:rPr lang="en-GB" sz="2400" dirty="0">
                <a:solidFill>
                  <a:schemeClr val="dk1"/>
                </a:solidFill>
                <a:latin typeface="Cambria" panose="02040503050406030204" pitchFamily="18" charset="0"/>
                <a:ea typeface="Cambria" panose="02040503050406030204" pitchFamily="18" charset="0"/>
              </a:rPr>
              <a:t>= (z-t) z(1-z)</a:t>
            </a:r>
          </a:p>
        </p:txBody>
      </p:sp>
      <p:sp>
        <p:nvSpPr>
          <p:cNvPr id="6" name="Rectangle 5"/>
          <p:cNvSpPr/>
          <p:nvPr/>
        </p:nvSpPr>
        <p:spPr>
          <a:xfrm>
            <a:off x="1920171" y="3897015"/>
            <a:ext cx="6140271" cy="461665"/>
          </a:xfrm>
          <a:prstGeom prst="rect">
            <a:avLst/>
          </a:prstGeom>
        </p:spPr>
        <p:txBody>
          <a:bodyPr wrap="none">
            <a:spAutoFit/>
          </a:bodyPr>
          <a:lstStyle/>
          <a:p>
            <a:pPr>
              <a:spcAft>
                <a:spcPts val="1000"/>
              </a:spcAft>
            </a:pPr>
            <a:r>
              <a:rPr lang="en-US" sz="2400" dirty="0">
                <a:solidFill>
                  <a:schemeClr val="dk1"/>
                </a:solidFill>
                <a:latin typeface="Cambria" panose="02040503050406030204" pitchFamily="18" charset="0"/>
                <a:ea typeface="Cambria" panose="02040503050406030204" pitchFamily="18" charset="0"/>
              </a:rPr>
              <a:t>Therefore, all we need to do is multiply by W</a:t>
            </a:r>
            <a:r>
              <a:rPr lang="en-US" sz="2400" baseline="-25000" dirty="0">
                <a:solidFill>
                  <a:schemeClr val="dk1"/>
                </a:solidFill>
                <a:latin typeface="Cambria" panose="02040503050406030204" pitchFamily="18" charset="0"/>
                <a:ea typeface="Cambria" panose="02040503050406030204" pitchFamily="18" charset="0"/>
              </a:rPr>
              <a:t>7</a:t>
            </a:r>
          </a:p>
        </p:txBody>
      </p:sp>
      <p:grpSp>
        <p:nvGrpSpPr>
          <p:cNvPr id="7" name="Group 6"/>
          <p:cNvGrpSpPr/>
          <p:nvPr/>
        </p:nvGrpSpPr>
        <p:grpSpPr>
          <a:xfrm>
            <a:off x="4874700" y="4673600"/>
            <a:ext cx="2442600" cy="812800"/>
            <a:chOff x="3276600" y="4673600"/>
            <a:chExt cx="2442600" cy="812800"/>
          </a:xfrm>
        </p:grpSpPr>
        <p:sp>
          <p:nvSpPr>
            <p:cNvPr id="20" name="Google Shape;599;p67"/>
            <p:cNvSpPr txBox="1">
              <a:spLocks/>
            </p:cNvSpPr>
            <p:nvPr/>
          </p:nvSpPr>
          <p:spPr>
            <a:xfrm>
              <a:off x="3276600" y="4673600"/>
              <a:ext cx="2442600" cy="5727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400" dirty="0">
                  <a:solidFill>
                    <a:schemeClr val="dk1"/>
                  </a:solidFill>
                  <a:latin typeface="Cambria" panose="02040503050406030204" pitchFamily="18" charset="0"/>
                  <a:ea typeface="Cambria" panose="02040503050406030204" pitchFamily="18" charset="0"/>
                </a:rPr>
                <a:t>= - 0.02145* 0.07</a:t>
              </a:r>
            </a:p>
          </p:txBody>
        </p:sp>
        <p:sp>
          <p:nvSpPr>
            <p:cNvPr id="21" name="Google Shape;600;p67"/>
            <p:cNvSpPr txBox="1">
              <a:spLocks/>
            </p:cNvSpPr>
            <p:nvPr/>
          </p:nvSpPr>
          <p:spPr>
            <a:xfrm>
              <a:off x="3276600" y="5100900"/>
              <a:ext cx="2066400" cy="385500"/>
            </a:xfrm>
            <a:prstGeom prst="rect">
              <a:avLst/>
            </a:prstGeom>
            <a:ln>
              <a:noFill/>
            </a:ln>
          </p:spPr>
          <p:txBody>
            <a:bodyPr spcFirstLastPara="1" wrap="square" lIns="91425" tIns="91425" rIns="91425" bIns="91425" anchor="t" anchorCtr="0">
              <a:noAutofit/>
            </a:bodyPr>
            <a:lstStyle>
              <a:lvl1pPr marL="457200" lvl="0" indent="-342900" algn="l" defTabSz="455613" rtl="0" eaLnBrk="0" fontAlgn="base" hangingPunct="0">
                <a:spcBef>
                  <a:spcPts val="0"/>
                </a:spcBef>
                <a:spcAft>
                  <a:spcPts val="0"/>
                </a:spcAft>
                <a:buSzPts val="1800"/>
                <a:buFont typeface="Calibri"/>
                <a:buChar char="●"/>
                <a:defRPr sz="3200" kern="1200">
                  <a:solidFill>
                    <a:schemeClr val="tx1"/>
                  </a:solidFill>
                  <a:latin typeface="Calibri"/>
                  <a:ea typeface="Calibri"/>
                  <a:cs typeface="Calibri"/>
                  <a:sym typeface="Calibri"/>
                </a:defRPr>
              </a:lvl1pPr>
              <a:lvl2pPr marL="914400" lvl="1" indent="-317500" algn="l" defTabSz="455613" rtl="0" eaLnBrk="0" fontAlgn="base" hangingPunct="0">
                <a:spcBef>
                  <a:spcPts val="1600"/>
                </a:spcBef>
                <a:spcAft>
                  <a:spcPts val="0"/>
                </a:spcAft>
                <a:buSzPts val="1400"/>
                <a:buFont typeface="Arial" charset="0"/>
                <a:buChar char="○"/>
                <a:defRPr sz="2800" kern="1200">
                  <a:solidFill>
                    <a:schemeClr val="tx1"/>
                  </a:solidFill>
                  <a:latin typeface="+mn-lt"/>
                  <a:ea typeface="MS PGothic" pitchFamily="34" charset="-128"/>
                  <a:cs typeface="MS PGothic"/>
                </a:defRPr>
              </a:lvl2pPr>
              <a:lvl3pPr marL="1371600" lvl="2" indent="-317500" algn="l" defTabSz="455613" rtl="0" eaLnBrk="0" fontAlgn="base" hangingPunct="0">
                <a:spcBef>
                  <a:spcPts val="1600"/>
                </a:spcBef>
                <a:spcAft>
                  <a:spcPts val="0"/>
                </a:spcAft>
                <a:buSzPts val="1400"/>
                <a:buFont typeface="Arial" charset="0"/>
                <a:buChar char="■"/>
                <a:defRPr sz="2400" kern="1200">
                  <a:solidFill>
                    <a:schemeClr val="tx1"/>
                  </a:solidFill>
                  <a:latin typeface="+mn-lt"/>
                  <a:ea typeface="MS PGothic" pitchFamily="34" charset="-128"/>
                  <a:cs typeface="MS PGothic"/>
                </a:defRPr>
              </a:lvl3pPr>
              <a:lvl4pPr marL="1828800" lvl="3"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4pPr>
              <a:lvl5pPr marL="2286000" lvl="4" indent="-317500" algn="l" defTabSz="455613" rtl="0" eaLnBrk="0" fontAlgn="base" hangingPunct="0">
                <a:spcBef>
                  <a:spcPts val="1600"/>
                </a:spcBef>
                <a:spcAft>
                  <a:spcPts val="0"/>
                </a:spcAft>
                <a:buSzPts val="1400"/>
                <a:buFont typeface="Arial" charset="0"/>
                <a:buChar char="○"/>
                <a:defRPr sz="2000" kern="1200">
                  <a:solidFill>
                    <a:schemeClr val="tx1"/>
                  </a:solidFill>
                  <a:latin typeface="+mn-lt"/>
                  <a:ea typeface="MS PGothic" pitchFamily="34" charset="-128"/>
                  <a:cs typeface="MS PGothic"/>
                </a:defRPr>
              </a:lvl5pPr>
              <a:lvl6pPr marL="2743200" lvl="5"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6pPr>
              <a:lvl7pPr marL="3200400" lvl="6"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7pPr>
              <a:lvl8pPr marL="3657600" lvl="7" indent="-317500" algn="l" defTabSz="457146" rtl="0" eaLnBrk="1" latinLnBrk="0" hangingPunct="1">
                <a:spcBef>
                  <a:spcPts val="1600"/>
                </a:spcBef>
                <a:spcAft>
                  <a:spcPts val="0"/>
                </a:spcAft>
                <a:buSzPts val="1400"/>
                <a:buFont typeface="Arial"/>
                <a:buChar char="○"/>
                <a:defRPr sz="2000" kern="1200">
                  <a:solidFill>
                    <a:schemeClr val="tx1"/>
                  </a:solidFill>
                  <a:latin typeface="+mn-lt"/>
                  <a:ea typeface="+mn-ea"/>
                  <a:cs typeface="+mn-cs"/>
                </a:defRPr>
              </a:lvl8pPr>
              <a:lvl9pPr marL="4114800" lvl="8" indent="-317500" algn="l" defTabSz="457146" rtl="0" eaLnBrk="1" latinLnBrk="0" hangingPunct="1">
                <a:spcBef>
                  <a:spcPts val="1600"/>
                </a:spcBef>
                <a:spcAft>
                  <a:spcPts val="1600"/>
                </a:spcAft>
                <a:buSzPts val="1400"/>
                <a:buFont typeface="Arial"/>
                <a:buChar char="■"/>
                <a:defRPr sz="2000" kern="1200">
                  <a:solidFill>
                    <a:schemeClr val="tx1"/>
                  </a:solidFill>
                  <a:latin typeface="+mn-lt"/>
                  <a:ea typeface="+mn-ea"/>
                  <a:cs typeface="+mn-cs"/>
                </a:defRPr>
              </a:lvl9pPr>
            </a:lstStyle>
            <a:p>
              <a:pPr marL="0" indent="0">
                <a:buNone/>
              </a:pPr>
              <a:r>
                <a:rPr lang="en-GB" sz="2400" dirty="0">
                  <a:solidFill>
                    <a:schemeClr val="dk1"/>
                  </a:solidFill>
                  <a:latin typeface="Cambria" panose="02040503050406030204" pitchFamily="18" charset="0"/>
                  <a:ea typeface="Cambria" panose="02040503050406030204" pitchFamily="18" charset="0"/>
                </a:rPr>
                <a:t>= - 0.0015015</a:t>
              </a:r>
            </a:p>
          </p:txBody>
        </p:sp>
      </p:grpSp>
    </p:spTree>
    <p:extLst>
      <p:ext uri="{BB962C8B-B14F-4D97-AF65-F5344CB8AC3E}">
        <p14:creationId xmlns:p14="http://schemas.microsoft.com/office/powerpoint/2010/main" val="905853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68"/>
          <p:cNvSpPr txBox="1">
            <a:spLocks noGrp="1"/>
          </p:cNvSpPr>
          <p:nvPr>
            <p:ph type="body" idx="1"/>
          </p:nvPr>
        </p:nvSpPr>
        <p:spPr>
          <a:xfrm>
            <a:off x="1933629" y="1558151"/>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Now we can implement the summation operator and add the two values together</a:t>
            </a:r>
            <a:endParaRPr sz="2400" dirty="0">
              <a:solidFill>
                <a:schemeClr val="dk1"/>
              </a:solidFill>
              <a:latin typeface="Cambria" panose="02040503050406030204" pitchFamily="18" charset="0"/>
              <a:ea typeface="Cambria" panose="02040503050406030204" pitchFamily="18" charset="0"/>
            </a:endParaRPr>
          </a:p>
        </p:txBody>
      </p:sp>
      <p:sp>
        <p:nvSpPr>
          <p:cNvPr id="608" name="Google Shape;608;p68"/>
          <p:cNvSpPr txBox="1">
            <a:spLocks noGrp="1"/>
          </p:cNvSpPr>
          <p:nvPr>
            <p:ph type="body" idx="4294967295"/>
          </p:nvPr>
        </p:nvSpPr>
        <p:spPr>
          <a:xfrm>
            <a:off x="1524000" y="3552825"/>
            <a:ext cx="8280400" cy="495300"/>
          </a:xfrm>
          <a:prstGeom prst="rect">
            <a:avLst/>
          </a:prstGeom>
        </p:spPr>
        <p:txBody>
          <a:bodyPr spcFirstLastPara="1" vert="horz" wrap="square" lIns="91425" tIns="91425" rIns="91425" bIns="91425" rtlCol="0" anchor="t" anchorCtr="0">
            <a:noAutofit/>
          </a:bodyPr>
          <a:lstStyle/>
          <a:p>
            <a:pPr marL="0" indent="0">
              <a:spcAft>
                <a:spcPts val="1000"/>
              </a:spcAft>
              <a:buNone/>
            </a:pPr>
            <a:r>
              <a:rPr lang="en-GB" sz="2400" dirty="0">
                <a:solidFill>
                  <a:schemeClr val="dk1"/>
                </a:solidFill>
                <a:latin typeface="Cambria" panose="02040503050406030204" pitchFamily="18" charset="0"/>
                <a:ea typeface="Cambria" panose="02040503050406030204" pitchFamily="18" charset="0"/>
              </a:rPr>
              <a:t>Part 1 of the formula is now complete, we will calculate step 2 and 3</a:t>
            </a:r>
            <a:endParaRPr sz="2400" baseline="-25000" dirty="0">
              <a:solidFill>
                <a:schemeClr val="dk1"/>
              </a:solidFill>
              <a:latin typeface="Cambria" panose="02040503050406030204" pitchFamily="18" charset="0"/>
              <a:ea typeface="Cambria" panose="02040503050406030204" pitchFamily="18" charset="0"/>
            </a:endParaRPr>
          </a:p>
        </p:txBody>
      </p:sp>
      <p:sp>
        <p:nvSpPr>
          <p:cNvPr id="609" name="Google Shape;609;p68"/>
          <p:cNvSpPr txBox="1">
            <a:spLocks noGrp="1"/>
          </p:cNvSpPr>
          <p:nvPr>
            <p:ph type="body" idx="4294967295"/>
          </p:nvPr>
        </p:nvSpPr>
        <p:spPr>
          <a:xfrm>
            <a:off x="1524001" y="2662238"/>
            <a:ext cx="3940175" cy="8128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 0.0478+(-0.0015)</a:t>
            </a:r>
            <a:endParaRPr sz="2400" dirty="0">
              <a:solidFill>
                <a:schemeClr val="dk1"/>
              </a:solidFill>
              <a:latin typeface="Cambria" panose="02040503050406030204" pitchFamily="18" charset="0"/>
              <a:ea typeface="Cambria" panose="02040503050406030204" pitchFamily="18" charset="0"/>
            </a:endParaRPr>
          </a:p>
          <a:p>
            <a:pPr marL="0" indent="0">
              <a:buNone/>
            </a:pPr>
            <a:r>
              <a:rPr lang="en-GB" sz="2400" dirty="0">
                <a:solidFill>
                  <a:schemeClr val="dk1"/>
                </a:solidFill>
                <a:latin typeface="Cambria" panose="02040503050406030204" pitchFamily="18" charset="0"/>
                <a:ea typeface="Cambria" panose="02040503050406030204" pitchFamily="18" charset="0"/>
              </a:rPr>
              <a:t>= -0.0463</a:t>
            </a:r>
            <a:endParaRPr sz="2400" dirty="0">
              <a:solidFill>
                <a:schemeClr val="dk1"/>
              </a:solidFill>
              <a:latin typeface="Cambria" panose="02040503050406030204" pitchFamily="18" charset="0"/>
              <a:ea typeface="Cambria" panose="02040503050406030204" pitchFamily="18" charset="0"/>
            </a:endParaRPr>
          </a:p>
        </p:txBody>
      </p:sp>
      <p:sp>
        <p:nvSpPr>
          <p:cNvPr id="611" name="Google Shape;611;p68"/>
          <p:cNvSpPr txBox="1">
            <a:spLocks noGrp="1"/>
          </p:cNvSpPr>
          <p:nvPr>
            <p:ph type="body" idx="4294967295"/>
          </p:nvPr>
        </p:nvSpPr>
        <p:spPr>
          <a:xfrm>
            <a:off x="1524000" y="5481639"/>
            <a:ext cx="2698750" cy="814387"/>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0.7275(1 - 0.7275)</a:t>
            </a:r>
            <a:endParaRPr sz="2100">
              <a:solidFill>
                <a:schemeClr val="dk1"/>
              </a:solidFill>
              <a:latin typeface="Cambria" panose="02040503050406030204" pitchFamily="18" charset="0"/>
              <a:ea typeface="Cambria" panose="02040503050406030204" pitchFamily="18" charset="0"/>
            </a:endParaRPr>
          </a:p>
          <a:p>
            <a:pPr marL="0" indent="0">
              <a:buNone/>
            </a:pPr>
            <a:r>
              <a:rPr lang="en-GB" sz="2100">
                <a:solidFill>
                  <a:schemeClr val="dk1"/>
                </a:solidFill>
                <a:latin typeface="Cambria" panose="02040503050406030204" pitchFamily="18" charset="0"/>
                <a:ea typeface="Cambria" panose="02040503050406030204" pitchFamily="18" charset="0"/>
              </a:rPr>
              <a:t>= 0.19824</a:t>
            </a:r>
            <a:endParaRPr sz="2100">
              <a:solidFill>
                <a:schemeClr val="dk1"/>
              </a:solidFill>
              <a:latin typeface="Cambria" panose="02040503050406030204" pitchFamily="18" charset="0"/>
              <a:ea typeface="Cambria" panose="02040503050406030204" pitchFamily="18" charset="0"/>
            </a:endParaRPr>
          </a:p>
        </p:txBody>
      </p:sp>
      <p:sp>
        <p:nvSpPr>
          <p:cNvPr id="612" name="Google Shape;612;p68"/>
          <p:cNvSpPr txBox="1">
            <a:spLocks noGrp="1"/>
          </p:cNvSpPr>
          <p:nvPr>
            <p:ph type="body" idx="4294967295"/>
          </p:nvPr>
        </p:nvSpPr>
        <p:spPr>
          <a:xfrm>
            <a:off x="1524000" y="4541839"/>
            <a:ext cx="1225550" cy="496887"/>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Step 2:</a:t>
            </a:r>
            <a:endParaRPr sz="2100" dirty="0">
              <a:solidFill>
                <a:schemeClr val="dk1"/>
              </a:solidFill>
              <a:latin typeface="Cambria" panose="02040503050406030204" pitchFamily="18" charset="0"/>
              <a:ea typeface="Cambria" panose="02040503050406030204" pitchFamily="18" charset="0"/>
            </a:endParaRPr>
          </a:p>
        </p:txBody>
      </p:sp>
      <p:sp>
        <p:nvSpPr>
          <p:cNvPr id="614" name="Google Shape;614;p68"/>
          <p:cNvSpPr txBox="1">
            <a:spLocks noGrp="1"/>
          </p:cNvSpPr>
          <p:nvPr>
            <p:ph type="body" idx="4294967295"/>
          </p:nvPr>
        </p:nvSpPr>
        <p:spPr>
          <a:xfrm>
            <a:off x="9444038" y="4541839"/>
            <a:ext cx="1223962" cy="496887"/>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Step 3:</a:t>
            </a:r>
            <a:endParaRPr sz="2100">
              <a:solidFill>
                <a:schemeClr val="dk1"/>
              </a:solidFill>
              <a:latin typeface="Cambria" panose="02040503050406030204" pitchFamily="18" charset="0"/>
              <a:ea typeface="Cambria" panose="02040503050406030204" pitchFamily="18" charset="0"/>
            </a:endParaRPr>
          </a:p>
        </p:txBody>
      </p:sp>
      <p:sp>
        <p:nvSpPr>
          <p:cNvPr id="615" name="Google Shape;615;p68"/>
          <p:cNvSpPr txBox="1">
            <a:spLocks noGrp="1"/>
          </p:cNvSpPr>
          <p:nvPr>
            <p:ph type="body" idx="4294967295"/>
          </p:nvPr>
        </p:nvSpPr>
        <p:spPr>
          <a:xfrm>
            <a:off x="7470776" y="5187950"/>
            <a:ext cx="3197225" cy="901700"/>
          </a:xfrm>
          <a:prstGeom prst="rect">
            <a:avLst/>
          </a:prstGeom>
        </p:spPr>
        <p:txBody>
          <a:bodyPr spcFirstLastPara="1" vert="horz" wrap="square" lIns="91425" tIns="91425" rIns="91425" bIns="91425" rtlCol="0" anchor="t" anchorCtr="0">
            <a:noAutofit/>
          </a:bodyPr>
          <a:lstStyle/>
          <a:p>
            <a:pPr marL="0" indent="0">
              <a:buNone/>
            </a:pPr>
            <a:r>
              <a:rPr lang="en-GB" sz="2100">
                <a:solidFill>
                  <a:schemeClr val="dk1"/>
                </a:solidFill>
                <a:latin typeface="Cambria" panose="02040503050406030204" pitchFamily="18" charset="0"/>
                <a:ea typeface="Cambria" panose="02040503050406030204" pitchFamily="18" charset="0"/>
              </a:rPr>
              <a:t>= -0.0463*0.1982*0.22</a:t>
            </a:r>
            <a:endParaRPr sz="2100">
              <a:solidFill>
                <a:schemeClr val="dk1"/>
              </a:solidFill>
              <a:latin typeface="Cambria" panose="02040503050406030204" pitchFamily="18" charset="0"/>
              <a:ea typeface="Cambria" panose="02040503050406030204" pitchFamily="18" charset="0"/>
            </a:endParaRPr>
          </a:p>
          <a:p>
            <a:pPr marL="0" indent="0">
              <a:buNone/>
            </a:pPr>
            <a:r>
              <a:rPr lang="en-GB" sz="2100">
                <a:solidFill>
                  <a:schemeClr val="dk1"/>
                </a:solidFill>
                <a:latin typeface="Cambria" panose="02040503050406030204" pitchFamily="18" charset="0"/>
                <a:ea typeface="Cambria" panose="02040503050406030204" pitchFamily="18" charset="0"/>
              </a:rPr>
              <a:t>= -0.002018</a:t>
            </a:r>
            <a:endParaRPr sz="2100">
              <a:solidFill>
                <a:schemeClr val="dk1"/>
              </a:solidFill>
              <a:latin typeface="Cambria" panose="02040503050406030204" pitchFamily="18" charset="0"/>
              <a:ea typeface="Cambria" panose="02040503050406030204" pitchFamily="18" charset="0"/>
            </a:endParaRPr>
          </a:p>
        </p:txBody>
      </p:sp>
      <p:pic>
        <p:nvPicPr>
          <p:cNvPr id="610" name="Google Shape;610;p68"/>
          <p:cNvPicPr preferRelativeResize="0"/>
          <p:nvPr/>
        </p:nvPicPr>
        <p:blipFill>
          <a:blip r:embed="rId3">
            <a:alphaModFix/>
          </a:blip>
          <a:stretch>
            <a:fillRect/>
          </a:stretch>
        </p:blipFill>
        <p:spPr>
          <a:xfrm>
            <a:off x="2520227" y="5052352"/>
            <a:ext cx="2330951" cy="418925"/>
          </a:xfrm>
          <a:prstGeom prst="rect">
            <a:avLst/>
          </a:prstGeom>
          <a:noFill/>
          <a:ln>
            <a:noFill/>
          </a:ln>
        </p:spPr>
      </p:pic>
      <p:cxnSp>
        <p:nvCxnSpPr>
          <p:cNvPr id="613" name="Google Shape;613;p68"/>
          <p:cNvCxnSpPr/>
          <p:nvPr/>
        </p:nvCxnSpPr>
        <p:spPr>
          <a:xfrm>
            <a:off x="5988650" y="4810200"/>
            <a:ext cx="0" cy="1514400"/>
          </a:xfrm>
          <a:prstGeom prst="straightConnector1">
            <a:avLst/>
          </a:prstGeom>
          <a:noFill/>
          <a:ln w="28575" cap="flat" cmpd="sng">
            <a:solidFill>
              <a:schemeClr val="dk2"/>
            </a:solidFill>
            <a:prstDash val="solid"/>
            <a:round/>
            <a:headEnd type="none" w="med" len="med"/>
            <a:tailEnd type="none" w="med" len="med"/>
          </a:ln>
        </p:spPr>
      </p:cxnSp>
      <p:pic>
        <p:nvPicPr>
          <p:cNvPr id="616" name="Google Shape;616;p68"/>
          <p:cNvPicPr preferRelativeResize="0"/>
          <p:nvPr/>
        </p:nvPicPr>
        <p:blipFill>
          <a:blip r:embed="rId4">
            <a:alphaModFix/>
          </a:blip>
          <a:stretch>
            <a:fillRect/>
          </a:stretch>
        </p:blipFill>
        <p:spPr>
          <a:xfrm>
            <a:off x="6193083" y="5166228"/>
            <a:ext cx="753557" cy="572700"/>
          </a:xfrm>
          <a:prstGeom prst="rect">
            <a:avLst/>
          </a:prstGeom>
          <a:noFill/>
          <a:ln>
            <a:noFill/>
          </a:ln>
        </p:spPr>
      </p:pic>
      <p:sp>
        <p:nvSpPr>
          <p:cNvPr id="15"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6" name="Rectangle 15"/>
          <p:cNvSpPr/>
          <p:nvPr/>
        </p:nvSpPr>
        <p:spPr>
          <a:xfrm>
            <a:off x="1578429" y="901544"/>
            <a:ext cx="2688772" cy="480837"/>
          </a:xfrm>
          <a:prstGeom prst="rect">
            <a:avLst/>
          </a:prstGeom>
          <a:solidFill>
            <a:schemeClr val="accent6">
              <a:lumMod val="20000"/>
              <a:lumOff val="80000"/>
            </a:schemeClr>
          </a:solidFill>
        </p:spPr>
        <p:txBody>
          <a:bodyPr wrap="square">
            <a:spAutoFit/>
          </a:bodyPr>
          <a:lstStyle/>
          <a:p>
            <a:pPr lvl="0">
              <a:lnSpc>
                <a:spcPct val="115000"/>
              </a:lnSpc>
            </a:pPr>
            <a:r>
              <a:rPr lang="en-GB" sz="2400" dirty="0">
                <a:latin typeface="Cambria" panose="02040503050406030204" pitchFamily="18" charset="0"/>
                <a:ea typeface="Cambria" panose="02040503050406030204" pitchFamily="18" charset="0"/>
                <a:cs typeface="Calibri"/>
                <a:sym typeface="Calibri"/>
              </a:rPr>
              <a:t>Calculating for W</a:t>
            </a:r>
            <a:r>
              <a:rPr lang="en-GB" sz="2400" baseline="-25000" dirty="0">
                <a:latin typeface="Cambria" panose="02040503050406030204" pitchFamily="18" charset="0"/>
                <a:ea typeface="Cambria" panose="02040503050406030204" pitchFamily="18" charset="0"/>
                <a:cs typeface="Calibri"/>
                <a:sym typeface="Calibri"/>
              </a:rPr>
              <a:t>2</a:t>
            </a:r>
          </a:p>
        </p:txBody>
      </p:sp>
    </p:spTree>
    <p:extLst>
      <p:ext uri="{BB962C8B-B14F-4D97-AF65-F5344CB8AC3E}">
        <p14:creationId xmlns:p14="http://schemas.microsoft.com/office/powerpoint/2010/main" val="14915816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cxnSp>
        <p:nvCxnSpPr>
          <p:cNvPr id="623" name="Google Shape;623;p69"/>
          <p:cNvCxnSpPr/>
          <p:nvPr/>
        </p:nvCxnSpPr>
        <p:spPr>
          <a:xfrm>
            <a:off x="6014775" y="1535429"/>
            <a:ext cx="0" cy="4136546"/>
          </a:xfrm>
          <a:prstGeom prst="straightConnector1">
            <a:avLst/>
          </a:prstGeom>
          <a:noFill/>
          <a:ln w="28575" cap="flat" cmpd="sng">
            <a:solidFill>
              <a:schemeClr val="dk2"/>
            </a:solidFill>
            <a:prstDash val="solid"/>
            <a:round/>
            <a:headEnd type="none" w="med" len="med"/>
            <a:tailEnd type="none" w="med" len="med"/>
          </a:ln>
        </p:spPr>
      </p:cxnSp>
      <p:pic>
        <p:nvPicPr>
          <p:cNvPr id="624" name="Google Shape;624;p69"/>
          <p:cNvPicPr preferRelativeResize="0"/>
          <p:nvPr/>
        </p:nvPicPr>
        <p:blipFill>
          <a:blip r:embed="rId3">
            <a:alphaModFix/>
          </a:blip>
          <a:stretch>
            <a:fillRect/>
          </a:stretch>
        </p:blipFill>
        <p:spPr>
          <a:xfrm>
            <a:off x="1524000" y="4063200"/>
            <a:ext cx="830198" cy="813600"/>
          </a:xfrm>
          <a:prstGeom prst="rect">
            <a:avLst/>
          </a:prstGeom>
          <a:noFill/>
          <a:ln>
            <a:noFill/>
          </a:ln>
        </p:spPr>
      </p:pic>
      <p:sp>
        <p:nvSpPr>
          <p:cNvPr id="625" name="Google Shape;625;p69"/>
          <p:cNvSpPr txBox="1">
            <a:spLocks noGrp="1"/>
          </p:cNvSpPr>
          <p:nvPr>
            <p:ph type="body" idx="1"/>
          </p:nvPr>
        </p:nvSpPr>
        <p:spPr>
          <a:xfrm>
            <a:off x="2399398" y="4207275"/>
            <a:ext cx="3616680" cy="8136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(-0.00133)(-0.14438)(0.35)</a:t>
            </a:r>
            <a:endParaRPr sz="2100" dirty="0">
              <a:solidFill>
                <a:schemeClr val="dk1"/>
              </a:solidFill>
              <a:latin typeface="Cambria" panose="02040503050406030204" pitchFamily="18" charset="0"/>
              <a:ea typeface="Cambria" panose="02040503050406030204" pitchFamily="18" charset="0"/>
            </a:endParaRPr>
          </a:p>
          <a:p>
            <a:pPr marL="0" indent="0">
              <a:buNone/>
            </a:pPr>
            <a:r>
              <a:rPr lang="en-GB" sz="2100" dirty="0">
                <a:solidFill>
                  <a:schemeClr val="dk1"/>
                </a:solidFill>
                <a:latin typeface="Cambria" panose="02040503050406030204" pitchFamily="18" charset="0"/>
                <a:ea typeface="Cambria" panose="02040503050406030204" pitchFamily="18" charset="0"/>
              </a:rPr>
              <a:t>= 0.00006721</a:t>
            </a:r>
            <a:endParaRPr sz="2100" dirty="0">
              <a:solidFill>
                <a:schemeClr val="dk1"/>
              </a:solidFill>
              <a:latin typeface="Cambria" panose="02040503050406030204" pitchFamily="18" charset="0"/>
              <a:ea typeface="Cambria" panose="02040503050406030204" pitchFamily="18" charset="0"/>
            </a:endParaRPr>
          </a:p>
        </p:txBody>
      </p:sp>
      <p:sp>
        <p:nvSpPr>
          <p:cNvPr id="627" name="Google Shape;627;p69"/>
          <p:cNvSpPr txBox="1">
            <a:spLocks noGrp="1"/>
          </p:cNvSpPr>
          <p:nvPr>
            <p:ph type="body" idx="4294967295"/>
          </p:nvPr>
        </p:nvSpPr>
        <p:spPr>
          <a:xfrm>
            <a:off x="7389814" y="4130675"/>
            <a:ext cx="3278187" cy="814388"/>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(-0.0463)(0.1982)(0.35)</a:t>
            </a:r>
            <a:endParaRPr sz="2100" dirty="0">
              <a:solidFill>
                <a:schemeClr val="dk1"/>
              </a:solidFill>
              <a:latin typeface="Cambria" panose="02040503050406030204" pitchFamily="18" charset="0"/>
              <a:ea typeface="Cambria" panose="02040503050406030204" pitchFamily="18" charset="0"/>
            </a:endParaRPr>
          </a:p>
          <a:p>
            <a:pPr marL="0" indent="0">
              <a:buNone/>
            </a:pPr>
            <a:r>
              <a:rPr lang="en-GB" sz="2100" dirty="0">
                <a:solidFill>
                  <a:schemeClr val="dk1"/>
                </a:solidFill>
                <a:latin typeface="Cambria" panose="02040503050406030204" pitchFamily="18" charset="0"/>
                <a:ea typeface="Cambria" panose="02040503050406030204" pitchFamily="18" charset="0"/>
              </a:rPr>
              <a:t>= -0.00321183</a:t>
            </a:r>
            <a:endParaRPr sz="2100" dirty="0">
              <a:solidFill>
                <a:schemeClr val="dk1"/>
              </a:solidFill>
              <a:latin typeface="Cambria" panose="02040503050406030204" pitchFamily="18" charset="0"/>
              <a:ea typeface="Cambria" panose="02040503050406030204" pitchFamily="18" charset="0"/>
            </a:endParaRPr>
          </a:p>
        </p:txBody>
      </p:sp>
      <p:sp>
        <p:nvSpPr>
          <p:cNvPr id="628" name="Google Shape;628;p69"/>
          <p:cNvSpPr txBox="1">
            <a:spLocks noGrp="1"/>
          </p:cNvSpPr>
          <p:nvPr>
            <p:ph type="body" idx="4294967295"/>
          </p:nvPr>
        </p:nvSpPr>
        <p:spPr>
          <a:xfrm>
            <a:off x="1524000" y="1535113"/>
            <a:ext cx="4019550" cy="1509712"/>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Calculating for W</a:t>
            </a:r>
            <a:r>
              <a:rPr lang="en-GB" sz="2400" baseline="-25000" dirty="0">
                <a:solidFill>
                  <a:schemeClr val="dk1"/>
                </a:solidFill>
                <a:latin typeface="Cambria" panose="02040503050406030204" pitchFamily="18" charset="0"/>
                <a:ea typeface="Cambria" panose="02040503050406030204" pitchFamily="18" charset="0"/>
              </a:rPr>
              <a:t>3</a:t>
            </a:r>
            <a:r>
              <a:rPr lang="en-GB" sz="2400" dirty="0">
                <a:solidFill>
                  <a:schemeClr val="dk1"/>
                </a:solidFill>
                <a:latin typeface="Cambria" panose="02040503050406030204" pitchFamily="18" charset="0"/>
                <a:ea typeface="Cambria" panose="02040503050406030204" pitchFamily="18" charset="0"/>
              </a:rPr>
              <a:t> : Notice that this calculation is almost identical to W</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The only difference is replacing outa</a:t>
            </a:r>
            <a:r>
              <a:rPr lang="en-GB" sz="2400" baseline="-25000" dirty="0">
                <a:solidFill>
                  <a:schemeClr val="dk1"/>
                </a:solidFill>
                <a:latin typeface="Cambria" panose="02040503050406030204" pitchFamily="18" charset="0"/>
                <a:ea typeface="Cambria" panose="02040503050406030204" pitchFamily="18" charset="0"/>
              </a:rPr>
              <a:t>1</a:t>
            </a:r>
            <a:r>
              <a:rPr lang="en-GB" sz="2400" dirty="0">
                <a:solidFill>
                  <a:schemeClr val="dk1"/>
                </a:solidFill>
                <a:latin typeface="Cambria" panose="02040503050406030204" pitchFamily="18" charset="0"/>
                <a:ea typeface="Cambria" panose="02040503050406030204" pitchFamily="18" charset="0"/>
              </a:rPr>
              <a:t> with outa</a:t>
            </a:r>
            <a:r>
              <a:rPr lang="en-GB" sz="2400" baseline="-25000" dirty="0">
                <a:solidFill>
                  <a:schemeClr val="dk1"/>
                </a:solidFill>
                <a:latin typeface="Cambria" panose="02040503050406030204" pitchFamily="18" charset="0"/>
                <a:ea typeface="Cambria" panose="02040503050406030204" pitchFamily="18" charset="0"/>
              </a:rPr>
              <a:t>2</a:t>
            </a:r>
            <a:r>
              <a:rPr lang="en-GB" sz="2400" dirty="0">
                <a:solidFill>
                  <a:schemeClr val="dk1"/>
                </a:solidFill>
                <a:latin typeface="Cambria" panose="02040503050406030204" pitchFamily="18" charset="0"/>
                <a:ea typeface="Cambria" panose="02040503050406030204" pitchFamily="18" charset="0"/>
              </a:rPr>
              <a:t>  </a:t>
            </a:r>
            <a:endParaRPr sz="2400" dirty="0">
              <a:solidFill>
                <a:schemeClr val="dk1"/>
              </a:solidFill>
              <a:latin typeface="Cambria" panose="02040503050406030204" pitchFamily="18" charset="0"/>
              <a:ea typeface="Cambria" panose="02040503050406030204" pitchFamily="18" charset="0"/>
            </a:endParaRPr>
          </a:p>
        </p:txBody>
      </p:sp>
      <p:sp>
        <p:nvSpPr>
          <p:cNvPr id="629" name="Google Shape;629;p69"/>
          <p:cNvSpPr txBox="1">
            <a:spLocks noGrp="1"/>
          </p:cNvSpPr>
          <p:nvPr>
            <p:ph type="body" idx="4294967295"/>
          </p:nvPr>
        </p:nvSpPr>
        <p:spPr>
          <a:xfrm>
            <a:off x="6648450" y="1535113"/>
            <a:ext cx="4019550" cy="1509712"/>
          </a:xfrm>
          <a:prstGeom prst="rect">
            <a:avLst/>
          </a:prstGeom>
        </p:spPr>
        <p:txBody>
          <a:bodyPr spcFirstLastPara="1" vert="horz" wrap="square" lIns="91425" tIns="91425" rIns="91425" bIns="91425" rtlCol="0" anchor="t" anchorCtr="0">
            <a:noAutofit/>
          </a:bodyPr>
          <a:lstStyle/>
          <a:p>
            <a:pPr marL="0" indent="0">
              <a:buNone/>
            </a:pPr>
            <a:r>
              <a:rPr lang="en-GB" sz="2400">
                <a:solidFill>
                  <a:schemeClr val="dk1"/>
                </a:solidFill>
                <a:latin typeface="Cambria" panose="02040503050406030204" pitchFamily="18" charset="0"/>
                <a:ea typeface="Cambria" panose="02040503050406030204" pitchFamily="18" charset="0"/>
              </a:rPr>
              <a:t>Calculating for W</a:t>
            </a:r>
            <a:r>
              <a:rPr lang="en-GB" sz="2400" baseline="-25000">
                <a:solidFill>
                  <a:schemeClr val="dk1"/>
                </a:solidFill>
                <a:latin typeface="Cambria" panose="02040503050406030204" pitchFamily="18" charset="0"/>
                <a:ea typeface="Cambria" panose="02040503050406030204" pitchFamily="18" charset="0"/>
              </a:rPr>
              <a:t>4</a:t>
            </a:r>
            <a:r>
              <a:rPr lang="en-GB" sz="2400">
                <a:solidFill>
                  <a:schemeClr val="dk1"/>
                </a:solidFill>
                <a:latin typeface="Cambria" panose="02040503050406030204" pitchFamily="18" charset="0"/>
                <a:ea typeface="Cambria" panose="02040503050406030204" pitchFamily="18" charset="0"/>
              </a:rPr>
              <a:t> : Notice that this calculation is almost identical to W</a:t>
            </a:r>
            <a:r>
              <a:rPr lang="en-GB" sz="2400" baseline="-25000">
                <a:solidFill>
                  <a:schemeClr val="dk1"/>
                </a:solidFill>
                <a:latin typeface="Cambria" panose="02040503050406030204" pitchFamily="18" charset="0"/>
                <a:ea typeface="Cambria" panose="02040503050406030204" pitchFamily="18" charset="0"/>
              </a:rPr>
              <a:t>2</a:t>
            </a:r>
            <a:r>
              <a:rPr lang="en-GB" sz="2400">
                <a:solidFill>
                  <a:schemeClr val="dk1"/>
                </a:solidFill>
                <a:latin typeface="Cambria" panose="02040503050406030204" pitchFamily="18" charset="0"/>
                <a:ea typeface="Cambria" panose="02040503050406030204" pitchFamily="18" charset="0"/>
              </a:rPr>
              <a:t>. The only difference is replacing outa</a:t>
            </a:r>
            <a:r>
              <a:rPr lang="en-GB" sz="2400" baseline="-25000">
                <a:solidFill>
                  <a:schemeClr val="dk1"/>
                </a:solidFill>
                <a:latin typeface="Cambria" panose="02040503050406030204" pitchFamily="18" charset="0"/>
                <a:ea typeface="Cambria" panose="02040503050406030204" pitchFamily="18" charset="0"/>
              </a:rPr>
              <a:t>1</a:t>
            </a:r>
            <a:r>
              <a:rPr lang="en-GB" sz="2400">
                <a:solidFill>
                  <a:schemeClr val="dk1"/>
                </a:solidFill>
                <a:latin typeface="Cambria" panose="02040503050406030204" pitchFamily="18" charset="0"/>
                <a:ea typeface="Cambria" panose="02040503050406030204" pitchFamily="18" charset="0"/>
              </a:rPr>
              <a:t> with outa</a:t>
            </a:r>
            <a:r>
              <a:rPr lang="en-GB" sz="2400" baseline="-25000">
                <a:solidFill>
                  <a:schemeClr val="dk1"/>
                </a:solidFill>
                <a:latin typeface="Cambria" panose="02040503050406030204" pitchFamily="18" charset="0"/>
                <a:ea typeface="Cambria" panose="02040503050406030204" pitchFamily="18" charset="0"/>
              </a:rPr>
              <a:t>2</a:t>
            </a:r>
            <a:r>
              <a:rPr lang="en-GB" sz="2400">
                <a:solidFill>
                  <a:schemeClr val="dk1"/>
                </a:solidFill>
                <a:latin typeface="Cambria" panose="02040503050406030204" pitchFamily="18" charset="0"/>
                <a:ea typeface="Cambria" panose="02040503050406030204" pitchFamily="18" charset="0"/>
              </a:rPr>
              <a:t>  </a:t>
            </a:r>
            <a:endParaRPr sz="2400">
              <a:solidFill>
                <a:schemeClr val="dk1"/>
              </a:solidFill>
              <a:latin typeface="Cambria" panose="02040503050406030204" pitchFamily="18" charset="0"/>
              <a:ea typeface="Cambria" panose="02040503050406030204" pitchFamily="18" charset="0"/>
            </a:endParaRPr>
          </a:p>
        </p:txBody>
      </p:sp>
      <p:pic>
        <p:nvPicPr>
          <p:cNvPr id="626" name="Google Shape;626;p69"/>
          <p:cNvPicPr preferRelativeResize="0"/>
          <p:nvPr/>
        </p:nvPicPr>
        <p:blipFill>
          <a:blip r:embed="rId4">
            <a:alphaModFix/>
          </a:blip>
          <a:stretch>
            <a:fillRect/>
          </a:stretch>
        </p:blipFill>
        <p:spPr>
          <a:xfrm>
            <a:off x="6231172" y="4038600"/>
            <a:ext cx="834725" cy="813584"/>
          </a:xfrm>
          <a:prstGeom prst="rect">
            <a:avLst/>
          </a:prstGeom>
          <a:noFill/>
          <a:ln>
            <a:noFill/>
          </a:ln>
        </p:spPr>
      </p:pic>
      <p:sp>
        <p:nvSpPr>
          <p:cNvPr id="12"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3" name="Rectangle 12"/>
          <p:cNvSpPr/>
          <p:nvPr/>
        </p:nvSpPr>
        <p:spPr>
          <a:xfrm>
            <a:off x="1578429" y="901544"/>
            <a:ext cx="3679372" cy="480837"/>
          </a:xfrm>
          <a:prstGeom prst="rect">
            <a:avLst/>
          </a:prstGeom>
          <a:solidFill>
            <a:schemeClr val="accent6">
              <a:lumMod val="20000"/>
              <a:lumOff val="80000"/>
            </a:schemeClr>
          </a:solidFill>
        </p:spPr>
        <p:txBody>
          <a:bodyPr wrap="square">
            <a:spAutoFit/>
          </a:bodyPr>
          <a:lstStyle/>
          <a:p>
            <a:pPr lvl="0">
              <a:lnSpc>
                <a:spcPct val="115000"/>
              </a:lnSpc>
            </a:pPr>
            <a:r>
              <a:rPr lang="en-US" sz="2400" dirty="0">
                <a:latin typeface="Cambria" panose="02040503050406030204" pitchFamily="18" charset="0"/>
                <a:ea typeface="Cambria" panose="02040503050406030204" pitchFamily="18" charset="0"/>
                <a:cs typeface="Calibri"/>
                <a:sym typeface="Calibri"/>
              </a:rPr>
              <a:t>Calculating for W</a:t>
            </a:r>
            <a:r>
              <a:rPr lang="en-US" sz="2400" baseline="-25000" dirty="0">
                <a:latin typeface="Cambria" panose="02040503050406030204" pitchFamily="18" charset="0"/>
                <a:ea typeface="Cambria" panose="02040503050406030204" pitchFamily="18" charset="0"/>
                <a:cs typeface="Calibri"/>
                <a:sym typeface="Calibri"/>
              </a:rPr>
              <a:t>3 </a:t>
            </a:r>
            <a:r>
              <a:rPr lang="en-US" sz="2400" dirty="0">
                <a:latin typeface="Cambria" panose="02040503050406030204" pitchFamily="18" charset="0"/>
                <a:ea typeface="Cambria" panose="02040503050406030204" pitchFamily="18" charset="0"/>
                <a:cs typeface="Calibri"/>
                <a:sym typeface="Calibri"/>
              </a:rPr>
              <a:t>and W</a:t>
            </a:r>
            <a:r>
              <a:rPr lang="en-US" sz="2400" baseline="-25000" dirty="0">
                <a:latin typeface="Cambria" panose="02040503050406030204" pitchFamily="18" charset="0"/>
                <a:ea typeface="Cambria" panose="02040503050406030204" pitchFamily="18" charset="0"/>
                <a:cs typeface="Calibri"/>
                <a:sym typeface="Calibri"/>
              </a:rPr>
              <a:t>4</a:t>
            </a:r>
          </a:p>
        </p:txBody>
      </p:sp>
    </p:spTree>
    <p:extLst>
      <p:ext uri="{BB962C8B-B14F-4D97-AF65-F5344CB8AC3E}">
        <p14:creationId xmlns:p14="http://schemas.microsoft.com/office/powerpoint/2010/main" val="3854888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70"/>
          <p:cNvSpPr txBox="1">
            <a:spLocks noGrp="1"/>
          </p:cNvSpPr>
          <p:nvPr>
            <p:ph type="body" idx="1"/>
          </p:nvPr>
        </p:nvSpPr>
        <p:spPr>
          <a:xfrm>
            <a:off x="1981200" y="1600200"/>
            <a:ext cx="7332900" cy="2940000"/>
          </a:xfrm>
          <a:prstGeom prst="rect">
            <a:avLst/>
          </a:prstGeom>
        </p:spPr>
        <p:txBody>
          <a:bodyPr spcFirstLastPara="1" vert="horz" wrap="square" lIns="91425" tIns="91425" rIns="91425" bIns="91425" rtlCol="0" anchor="t" anchorCtr="0">
            <a:noAutofit/>
          </a:bodyPr>
          <a:lstStyle/>
          <a:p>
            <a:pPr marL="0" indent="0">
              <a:buNone/>
            </a:pPr>
            <a:r>
              <a:rPr lang="en-GB" sz="2400" dirty="0">
                <a:solidFill>
                  <a:schemeClr val="dk1"/>
                </a:solidFill>
                <a:latin typeface="Cambria" panose="02040503050406030204" pitchFamily="18" charset="0"/>
                <a:ea typeface="Cambria" panose="02040503050406030204" pitchFamily="18" charset="0"/>
              </a:rPr>
              <a:t>The gradient of any hidden layer bias weight is simply the </a:t>
            </a:r>
            <a:r>
              <a:rPr lang="en-GB" sz="2400" dirty="0" err="1">
                <a:solidFill>
                  <a:schemeClr val="dk1"/>
                </a:solidFill>
                <a:latin typeface="Cambria" panose="02040503050406030204" pitchFamily="18" charset="0"/>
                <a:ea typeface="Cambria" panose="02040503050406030204" pitchFamily="18" charset="0"/>
              </a:rPr>
              <a:t>Deltab</a:t>
            </a:r>
            <a:r>
              <a:rPr lang="en-GB" sz="2400" dirty="0">
                <a:solidFill>
                  <a:schemeClr val="dk1"/>
                </a:solidFill>
                <a:latin typeface="Cambria" panose="02040503050406030204" pitchFamily="18" charset="0"/>
                <a:ea typeface="Cambria" panose="02040503050406030204" pitchFamily="18" charset="0"/>
              </a:rPr>
              <a:t> of the previous layer</a:t>
            </a:r>
            <a:endParaRPr sz="2400" dirty="0">
              <a:solidFill>
                <a:schemeClr val="dk1"/>
              </a:solidFill>
              <a:latin typeface="Cambria" panose="02040503050406030204" pitchFamily="18" charset="0"/>
              <a:ea typeface="Cambria" panose="02040503050406030204" pitchFamily="18" charset="0"/>
            </a:endParaRPr>
          </a:p>
        </p:txBody>
      </p:sp>
      <p:pic>
        <p:nvPicPr>
          <p:cNvPr id="637" name="Google Shape;637;p70"/>
          <p:cNvPicPr preferRelativeResize="0"/>
          <p:nvPr/>
        </p:nvPicPr>
        <p:blipFill>
          <a:blip r:embed="rId3">
            <a:alphaModFix/>
          </a:blip>
          <a:stretch>
            <a:fillRect/>
          </a:stretch>
        </p:blipFill>
        <p:spPr>
          <a:xfrm>
            <a:off x="1981200" y="2819400"/>
            <a:ext cx="8229600" cy="2667000"/>
          </a:xfrm>
          <a:prstGeom prst="rect">
            <a:avLst/>
          </a:prstGeom>
          <a:noFill/>
          <a:ln>
            <a:noFill/>
          </a:ln>
        </p:spPr>
      </p:pic>
      <p:sp>
        <p:nvSpPr>
          <p:cNvPr id="7"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8" name="Rectangle 7"/>
          <p:cNvSpPr/>
          <p:nvPr/>
        </p:nvSpPr>
        <p:spPr>
          <a:xfrm>
            <a:off x="1578429" y="901544"/>
            <a:ext cx="7336971" cy="480837"/>
          </a:xfrm>
          <a:prstGeom prst="rect">
            <a:avLst/>
          </a:prstGeom>
          <a:solidFill>
            <a:schemeClr val="accent6">
              <a:lumMod val="20000"/>
              <a:lumOff val="80000"/>
            </a:schemeClr>
          </a:solidFill>
        </p:spPr>
        <p:txBody>
          <a:bodyPr wrap="square">
            <a:spAutoFit/>
          </a:bodyPr>
          <a:lstStyle/>
          <a:p>
            <a:pPr lvl="0">
              <a:lnSpc>
                <a:spcPct val="115000"/>
              </a:lnSpc>
            </a:pPr>
            <a:r>
              <a:rPr lang="en-US" sz="2400" dirty="0">
                <a:latin typeface="Cambria" panose="02040503050406030204" pitchFamily="18" charset="0"/>
                <a:ea typeface="Cambria" panose="02040503050406030204" pitchFamily="18" charset="0"/>
                <a:cs typeface="Calibri"/>
                <a:sym typeface="Calibri"/>
              </a:rPr>
              <a:t>Calculating gradients for hidden layer bias weights</a:t>
            </a:r>
          </a:p>
        </p:txBody>
      </p:sp>
    </p:spTree>
    <p:extLst>
      <p:ext uri="{BB962C8B-B14F-4D97-AF65-F5344CB8AC3E}">
        <p14:creationId xmlns:p14="http://schemas.microsoft.com/office/powerpoint/2010/main" val="652481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3" name="Google Shape;643;p71"/>
          <p:cNvSpPr txBox="1">
            <a:spLocks noGrp="1"/>
          </p:cNvSpPr>
          <p:nvPr>
            <p:ph type="body" idx="1"/>
          </p:nvPr>
        </p:nvSpPr>
        <p:spPr>
          <a:xfrm>
            <a:off x="2362201" y="3487275"/>
            <a:ext cx="3493975" cy="1001100"/>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(-0.00133)1.128(1-1.1.28)</a:t>
            </a:r>
            <a:endParaRPr sz="2100" dirty="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0.00019203</a:t>
            </a:r>
            <a:endParaRPr sz="2100" dirty="0">
              <a:solidFill>
                <a:schemeClr val="dk1"/>
              </a:solidFill>
              <a:latin typeface="Cambria" panose="02040503050406030204" pitchFamily="18" charset="0"/>
              <a:ea typeface="Cambria" panose="02040503050406030204" pitchFamily="18" charset="0"/>
            </a:endParaRPr>
          </a:p>
        </p:txBody>
      </p:sp>
      <p:sp>
        <p:nvSpPr>
          <p:cNvPr id="648" name="Google Shape;648;p71"/>
          <p:cNvSpPr txBox="1">
            <a:spLocks noGrp="1"/>
          </p:cNvSpPr>
          <p:nvPr>
            <p:ph type="body" idx="4294967295"/>
          </p:nvPr>
        </p:nvSpPr>
        <p:spPr>
          <a:xfrm>
            <a:off x="7023100" y="3449639"/>
            <a:ext cx="3644900" cy="1076325"/>
          </a:xfrm>
          <a:prstGeom prst="rect">
            <a:avLst/>
          </a:prstGeom>
        </p:spPr>
        <p:txBody>
          <a:bodyPr spcFirstLastPara="1" vert="horz" wrap="square" lIns="91425" tIns="91425" rIns="91425" bIns="91425" rtlCol="0" anchor="t" anchorCtr="0">
            <a:noAutofit/>
          </a:bodyPr>
          <a:lstStyle/>
          <a:p>
            <a:pPr marL="0" indent="0">
              <a:buNone/>
            </a:pPr>
            <a:r>
              <a:rPr lang="en-GB" sz="2100" dirty="0">
                <a:solidFill>
                  <a:schemeClr val="dk1"/>
                </a:solidFill>
                <a:latin typeface="Cambria" panose="02040503050406030204" pitchFamily="18" charset="0"/>
                <a:ea typeface="Cambria" panose="02040503050406030204" pitchFamily="18" charset="0"/>
              </a:rPr>
              <a:t>= (0.04785)0.7275(1-0.7275)</a:t>
            </a:r>
            <a:endParaRPr sz="2100" dirty="0">
              <a:solidFill>
                <a:schemeClr val="dk1"/>
              </a:solidFill>
              <a:latin typeface="Cambria" panose="02040503050406030204" pitchFamily="18" charset="0"/>
              <a:ea typeface="Cambria" panose="02040503050406030204" pitchFamily="18" charset="0"/>
            </a:endParaRPr>
          </a:p>
          <a:p>
            <a:pPr marL="0" indent="0">
              <a:spcBef>
                <a:spcPts val="1000"/>
              </a:spcBef>
              <a:buNone/>
            </a:pPr>
            <a:r>
              <a:rPr lang="en-GB" sz="2100" dirty="0">
                <a:solidFill>
                  <a:schemeClr val="dk1"/>
                </a:solidFill>
                <a:latin typeface="Cambria" panose="02040503050406030204" pitchFamily="18" charset="0"/>
                <a:ea typeface="Cambria" panose="02040503050406030204" pitchFamily="18" charset="0"/>
              </a:rPr>
              <a:t>= 0.00948596</a:t>
            </a:r>
            <a:endParaRPr sz="2100" dirty="0">
              <a:solidFill>
                <a:schemeClr val="dk1"/>
              </a:solidFill>
              <a:latin typeface="Cambria" panose="02040503050406030204" pitchFamily="18" charset="0"/>
              <a:ea typeface="Cambria" panose="02040503050406030204" pitchFamily="18" charset="0"/>
            </a:endParaRPr>
          </a:p>
        </p:txBody>
      </p:sp>
      <p:cxnSp>
        <p:nvCxnSpPr>
          <p:cNvPr id="644" name="Google Shape;644;p71"/>
          <p:cNvCxnSpPr/>
          <p:nvPr/>
        </p:nvCxnSpPr>
        <p:spPr>
          <a:xfrm>
            <a:off x="5988650" y="2411700"/>
            <a:ext cx="31150" cy="2312700"/>
          </a:xfrm>
          <a:prstGeom prst="straightConnector1">
            <a:avLst/>
          </a:prstGeom>
          <a:noFill/>
          <a:ln w="28575" cap="flat" cmpd="sng">
            <a:solidFill>
              <a:schemeClr val="dk2"/>
            </a:solidFill>
            <a:prstDash val="solid"/>
            <a:round/>
            <a:headEnd type="none" w="med" len="med"/>
            <a:tailEnd type="none" w="med" len="med"/>
          </a:ln>
        </p:spPr>
      </p:cxnSp>
      <p:pic>
        <p:nvPicPr>
          <p:cNvPr id="646" name="Google Shape;646;p71"/>
          <p:cNvPicPr preferRelativeResize="0"/>
          <p:nvPr/>
        </p:nvPicPr>
        <p:blipFill>
          <a:blip r:embed="rId3">
            <a:alphaModFix/>
          </a:blip>
          <a:stretch>
            <a:fillRect/>
          </a:stretch>
        </p:blipFill>
        <p:spPr>
          <a:xfrm>
            <a:off x="1823302" y="2673388"/>
            <a:ext cx="3724801" cy="672850"/>
          </a:xfrm>
          <a:prstGeom prst="rect">
            <a:avLst/>
          </a:prstGeom>
          <a:noFill/>
          <a:ln>
            <a:noFill/>
          </a:ln>
        </p:spPr>
      </p:pic>
      <p:pic>
        <p:nvPicPr>
          <p:cNvPr id="647" name="Google Shape;647;p71"/>
          <p:cNvPicPr preferRelativeResize="0"/>
          <p:nvPr/>
        </p:nvPicPr>
        <p:blipFill>
          <a:blip r:embed="rId4">
            <a:alphaModFix/>
          </a:blip>
          <a:stretch>
            <a:fillRect/>
          </a:stretch>
        </p:blipFill>
        <p:spPr>
          <a:xfrm>
            <a:off x="6193075" y="2648003"/>
            <a:ext cx="4156000" cy="750749"/>
          </a:xfrm>
          <a:prstGeom prst="rect">
            <a:avLst/>
          </a:prstGeom>
          <a:noFill/>
          <a:ln>
            <a:noFill/>
          </a:ln>
        </p:spPr>
      </p:pic>
      <p:sp>
        <p:nvSpPr>
          <p:cNvPr id="10"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1" name="Rectangle 10"/>
          <p:cNvSpPr/>
          <p:nvPr/>
        </p:nvSpPr>
        <p:spPr>
          <a:xfrm>
            <a:off x="1578429" y="901544"/>
            <a:ext cx="7336971" cy="480837"/>
          </a:xfrm>
          <a:prstGeom prst="rect">
            <a:avLst/>
          </a:prstGeom>
          <a:solidFill>
            <a:schemeClr val="accent6">
              <a:lumMod val="20000"/>
              <a:lumOff val="80000"/>
            </a:schemeClr>
          </a:solidFill>
        </p:spPr>
        <p:txBody>
          <a:bodyPr wrap="square">
            <a:spAutoFit/>
          </a:bodyPr>
          <a:lstStyle/>
          <a:p>
            <a:pPr lvl="0">
              <a:lnSpc>
                <a:spcPct val="115000"/>
              </a:lnSpc>
            </a:pPr>
            <a:r>
              <a:rPr lang="en-US" sz="2400" dirty="0">
                <a:latin typeface="Cambria" panose="02040503050406030204" pitchFamily="18" charset="0"/>
                <a:ea typeface="Cambria" panose="02040503050406030204" pitchFamily="18" charset="0"/>
                <a:cs typeface="Calibri"/>
                <a:sym typeface="Calibri"/>
              </a:rPr>
              <a:t>Calculating gradients for hidden layer bias weights</a:t>
            </a:r>
          </a:p>
        </p:txBody>
      </p:sp>
    </p:spTree>
    <p:extLst>
      <p:ext uri="{BB962C8B-B14F-4D97-AF65-F5344CB8AC3E}">
        <p14:creationId xmlns:p14="http://schemas.microsoft.com/office/powerpoint/2010/main" val="650093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4" name="Group 3"/>
          <p:cNvGrpSpPr/>
          <p:nvPr/>
        </p:nvGrpSpPr>
        <p:grpSpPr>
          <a:xfrm>
            <a:off x="2226569" y="2096765"/>
            <a:ext cx="3020345" cy="3234212"/>
            <a:chOff x="439250" y="2102506"/>
            <a:chExt cx="3020345" cy="3234212"/>
          </a:xfrm>
        </p:grpSpPr>
        <p:pic>
          <p:nvPicPr>
            <p:cNvPr id="655" name="Google Shape;655;p72" descr="(δΕ)/(δW2) = -0.00201887" title="MathEquation,#000000"/>
            <p:cNvPicPr preferRelativeResize="0"/>
            <p:nvPr/>
          </p:nvPicPr>
          <p:blipFill>
            <a:blip r:embed="rId3">
              <a:alphaModFix/>
            </a:blip>
            <a:stretch>
              <a:fillRect/>
            </a:stretch>
          </p:blipFill>
          <p:spPr>
            <a:xfrm>
              <a:off x="455515" y="2660262"/>
              <a:ext cx="3004080" cy="445419"/>
            </a:xfrm>
            <a:prstGeom prst="rect">
              <a:avLst/>
            </a:prstGeom>
            <a:noFill/>
            <a:ln>
              <a:noFill/>
            </a:ln>
          </p:spPr>
        </p:pic>
        <p:pic>
          <p:nvPicPr>
            <p:cNvPr id="656" name="Google Shape;656;p72" descr="(δΕ)/(δW1) = 0.00004225" title="MathEquation,#000000"/>
            <p:cNvPicPr preferRelativeResize="0"/>
            <p:nvPr/>
          </p:nvPicPr>
          <p:blipFill>
            <a:blip r:embed="rId4">
              <a:alphaModFix/>
            </a:blip>
            <a:stretch>
              <a:fillRect/>
            </a:stretch>
          </p:blipFill>
          <p:spPr>
            <a:xfrm>
              <a:off x="452496" y="2102506"/>
              <a:ext cx="2580466" cy="445419"/>
            </a:xfrm>
            <a:prstGeom prst="rect">
              <a:avLst/>
            </a:prstGeom>
            <a:noFill/>
            <a:ln>
              <a:noFill/>
            </a:ln>
          </p:spPr>
        </p:pic>
        <p:pic>
          <p:nvPicPr>
            <p:cNvPr id="657" name="Google Shape;657;p72" descr="(δΕ)/(δW3) = 0.00006721" title="MathEquation,#000000"/>
            <p:cNvPicPr preferRelativeResize="0"/>
            <p:nvPr/>
          </p:nvPicPr>
          <p:blipFill>
            <a:blip r:embed="rId5">
              <a:alphaModFix/>
            </a:blip>
            <a:stretch>
              <a:fillRect/>
            </a:stretch>
          </p:blipFill>
          <p:spPr>
            <a:xfrm>
              <a:off x="439250" y="3218018"/>
              <a:ext cx="2580466" cy="445431"/>
            </a:xfrm>
            <a:prstGeom prst="rect">
              <a:avLst/>
            </a:prstGeom>
            <a:noFill/>
            <a:ln>
              <a:noFill/>
            </a:ln>
          </p:spPr>
        </p:pic>
        <p:pic>
          <p:nvPicPr>
            <p:cNvPr id="658" name="Google Shape;658;p72" descr="(δΕ)/(δW4) = -0.00321183" title="MathEquation,#000000"/>
            <p:cNvPicPr preferRelativeResize="0"/>
            <p:nvPr/>
          </p:nvPicPr>
          <p:blipFill>
            <a:blip r:embed="rId6">
              <a:alphaModFix/>
            </a:blip>
            <a:stretch>
              <a:fillRect/>
            </a:stretch>
          </p:blipFill>
          <p:spPr>
            <a:xfrm>
              <a:off x="439250" y="3775786"/>
              <a:ext cx="3004044" cy="445419"/>
            </a:xfrm>
            <a:prstGeom prst="rect">
              <a:avLst/>
            </a:prstGeom>
            <a:noFill/>
            <a:ln>
              <a:noFill/>
            </a:ln>
          </p:spPr>
        </p:pic>
        <p:pic>
          <p:nvPicPr>
            <p:cNvPr id="659" name="Google Shape;659;p72" descr="(δΕ)/(δW5) = 0.1856" title="MathEquation,#000000"/>
            <p:cNvPicPr preferRelativeResize="0"/>
            <p:nvPr/>
          </p:nvPicPr>
          <p:blipFill>
            <a:blip r:embed="rId7">
              <a:alphaModFix/>
            </a:blip>
            <a:stretch>
              <a:fillRect/>
            </a:stretch>
          </p:blipFill>
          <p:spPr>
            <a:xfrm>
              <a:off x="439250" y="4333542"/>
              <a:ext cx="1935278" cy="445419"/>
            </a:xfrm>
            <a:prstGeom prst="rect">
              <a:avLst/>
            </a:prstGeom>
            <a:noFill/>
            <a:ln>
              <a:noFill/>
            </a:ln>
          </p:spPr>
        </p:pic>
        <p:pic>
          <p:nvPicPr>
            <p:cNvPr id="660" name="Google Shape;660;p72" descr="(δΕ)/(δW6) = -0.02415" title="MathEquation,#000000"/>
            <p:cNvPicPr preferRelativeResize="0"/>
            <p:nvPr/>
          </p:nvPicPr>
          <p:blipFill>
            <a:blip r:embed="rId8">
              <a:alphaModFix/>
            </a:blip>
            <a:stretch>
              <a:fillRect/>
            </a:stretch>
          </p:blipFill>
          <p:spPr>
            <a:xfrm>
              <a:off x="455510" y="4891299"/>
              <a:ext cx="2515918" cy="445419"/>
            </a:xfrm>
            <a:prstGeom prst="rect">
              <a:avLst/>
            </a:prstGeom>
            <a:noFill/>
            <a:ln>
              <a:noFill/>
            </a:ln>
          </p:spPr>
        </p:pic>
      </p:grpSp>
      <p:grpSp>
        <p:nvGrpSpPr>
          <p:cNvPr id="3" name="Group 2"/>
          <p:cNvGrpSpPr/>
          <p:nvPr/>
        </p:nvGrpSpPr>
        <p:grpSpPr>
          <a:xfrm>
            <a:off x="6934200" y="2096765"/>
            <a:ext cx="3046442" cy="3345428"/>
            <a:chOff x="5541584" y="2096765"/>
            <a:chExt cx="3046442" cy="3345428"/>
          </a:xfrm>
        </p:grpSpPr>
        <p:pic>
          <p:nvPicPr>
            <p:cNvPr id="661" name="Google Shape;661;p72" descr="(δΕ)/(δW7) = 0.0884" title="MathEquation,#000000"/>
            <p:cNvPicPr preferRelativeResize="0"/>
            <p:nvPr/>
          </p:nvPicPr>
          <p:blipFill>
            <a:blip r:embed="rId9">
              <a:alphaModFix/>
            </a:blip>
            <a:stretch>
              <a:fillRect/>
            </a:stretch>
          </p:blipFill>
          <p:spPr>
            <a:xfrm>
              <a:off x="5682573" y="2096765"/>
              <a:ext cx="2108658" cy="485322"/>
            </a:xfrm>
            <a:prstGeom prst="rect">
              <a:avLst/>
            </a:prstGeom>
            <a:noFill/>
            <a:ln>
              <a:noFill/>
            </a:ln>
          </p:spPr>
        </p:pic>
        <p:pic>
          <p:nvPicPr>
            <p:cNvPr id="662" name="Google Shape;662;p72" descr="(δΕ)/(δW8) = -0.01802" title="MathEquation,#000000"/>
            <p:cNvPicPr preferRelativeResize="0"/>
            <p:nvPr/>
          </p:nvPicPr>
          <p:blipFill>
            <a:blip r:embed="rId10">
              <a:alphaModFix/>
            </a:blip>
            <a:stretch>
              <a:fillRect/>
            </a:stretch>
          </p:blipFill>
          <p:spPr>
            <a:xfrm>
              <a:off x="5671486" y="2670959"/>
              <a:ext cx="2905516" cy="514401"/>
            </a:xfrm>
            <a:prstGeom prst="rect">
              <a:avLst/>
            </a:prstGeom>
            <a:noFill/>
            <a:ln>
              <a:noFill/>
            </a:ln>
          </p:spPr>
        </p:pic>
        <p:pic>
          <p:nvPicPr>
            <p:cNvPr id="663" name="Google Shape;663;p72" descr="(δΕ)/(δBW1) = 0.00019203" title="MathEquation,#000000"/>
            <p:cNvPicPr preferRelativeResize="0"/>
            <p:nvPr/>
          </p:nvPicPr>
          <p:blipFill>
            <a:blip r:embed="rId11">
              <a:alphaModFix/>
            </a:blip>
            <a:stretch>
              <a:fillRect/>
            </a:stretch>
          </p:blipFill>
          <p:spPr>
            <a:xfrm>
              <a:off x="5583984" y="3274232"/>
              <a:ext cx="3004042" cy="485308"/>
            </a:xfrm>
            <a:prstGeom prst="rect">
              <a:avLst/>
            </a:prstGeom>
            <a:noFill/>
            <a:ln>
              <a:noFill/>
            </a:ln>
          </p:spPr>
        </p:pic>
        <p:pic>
          <p:nvPicPr>
            <p:cNvPr id="664" name="Google Shape;664;p72" descr="(δΕ)/(δBW2) = 0.00948596" title="MathEquation,#000000"/>
            <p:cNvPicPr preferRelativeResize="0"/>
            <p:nvPr/>
          </p:nvPicPr>
          <p:blipFill>
            <a:blip r:embed="rId12">
              <a:alphaModFix/>
            </a:blip>
            <a:stretch>
              <a:fillRect/>
            </a:stretch>
          </p:blipFill>
          <p:spPr>
            <a:xfrm>
              <a:off x="5550181" y="3848412"/>
              <a:ext cx="3004092" cy="485320"/>
            </a:xfrm>
            <a:prstGeom prst="rect">
              <a:avLst/>
            </a:prstGeom>
            <a:noFill/>
            <a:ln>
              <a:noFill/>
            </a:ln>
          </p:spPr>
        </p:pic>
        <p:pic>
          <p:nvPicPr>
            <p:cNvPr id="665" name="Google Shape;665;p72" descr="(δΕ)/(δBW3) = 0.14508" title="MathEquation,#000000"/>
            <p:cNvPicPr preferRelativeResize="0"/>
            <p:nvPr/>
          </p:nvPicPr>
          <p:blipFill>
            <a:blip r:embed="rId13">
              <a:alphaModFix/>
            </a:blip>
            <a:stretch>
              <a:fillRect/>
            </a:stretch>
          </p:blipFill>
          <p:spPr>
            <a:xfrm>
              <a:off x="5563416" y="4422604"/>
              <a:ext cx="2463958" cy="485299"/>
            </a:xfrm>
            <a:prstGeom prst="rect">
              <a:avLst/>
            </a:prstGeom>
            <a:noFill/>
            <a:ln>
              <a:noFill/>
            </a:ln>
          </p:spPr>
        </p:pic>
        <p:pic>
          <p:nvPicPr>
            <p:cNvPr id="666" name="Google Shape;666;p72" descr="(δΕ)/(δBW4) = -0.02145" title="MathEquation,#000000"/>
            <p:cNvPicPr preferRelativeResize="0"/>
            <p:nvPr/>
          </p:nvPicPr>
          <p:blipFill>
            <a:blip r:embed="rId14">
              <a:alphaModFix/>
            </a:blip>
            <a:stretch>
              <a:fillRect/>
            </a:stretch>
          </p:blipFill>
          <p:spPr>
            <a:xfrm>
              <a:off x="5541584" y="4996774"/>
              <a:ext cx="2683608" cy="445419"/>
            </a:xfrm>
            <a:prstGeom prst="rect">
              <a:avLst/>
            </a:prstGeom>
            <a:noFill/>
            <a:ln>
              <a:noFill/>
            </a:ln>
          </p:spPr>
        </p:pic>
      </p:grpSp>
      <p:cxnSp>
        <p:nvCxnSpPr>
          <p:cNvPr id="667" name="Google Shape;667;p72"/>
          <p:cNvCxnSpPr/>
          <p:nvPr/>
        </p:nvCxnSpPr>
        <p:spPr>
          <a:xfrm>
            <a:off x="6047715" y="2000792"/>
            <a:ext cx="0" cy="3376800"/>
          </a:xfrm>
          <a:prstGeom prst="straightConnector1">
            <a:avLst/>
          </a:prstGeom>
          <a:noFill/>
          <a:ln w="28575" cap="flat" cmpd="sng">
            <a:solidFill>
              <a:schemeClr val="dk2"/>
            </a:solidFill>
            <a:prstDash val="solid"/>
            <a:round/>
            <a:headEnd type="none" w="med" len="med"/>
            <a:tailEnd type="none" w="med" len="med"/>
          </a:ln>
        </p:spPr>
      </p:cxnSp>
      <p:sp>
        <p:nvSpPr>
          <p:cNvPr id="18" name="Title 1"/>
          <p:cNvSpPr txBox="1">
            <a:spLocks/>
          </p:cNvSpPr>
          <p:nvPr/>
        </p:nvSpPr>
        <p:spPr bwMode="auto">
          <a:xfrm>
            <a:off x="1522412" y="196850"/>
            <a:ext cx="6935788" cy="565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lgn="ctr" defTabSz="455613" rtl="0" eaLnBrk="0" fontAlgn="base" hangingPunct="0">
              <a:spcBef>
                <a:spcPct val="0"/>
              </a:spcBef>
              <a:spcAft>
                <a:spcPct val="0"/>
              </a:spcAft>
              <a:defRPr sz="4400" kern="1200">
                <a:solidFill>
                  <a:schemeClr val="tx1"/>
                </a:solidFill>
                <a:latin typeface="+mj-lt"/>
                <a:ea typeface="MS PGothic" pitchFamily="34" charset="-128"/>
                <a:cs typeface="MS PGothic"/>
              </a:defRPr>
            </a:lvl1pPr>
            <a:lvl2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2pPr>
            <a:lvl3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3pPr>
            <a:lvl4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4pPr>
            <a:lvl5pPr algn="ctr" defTabSz="455613" rtl="0" eaLnBrk="0" fontAlgn="base" hangingPunct="0">
              <a:spcBef>
                <a:spcPct val="0"/>
              </a:spcBef>
              <a:spcAft>
                <a:spcPct val="0"/>
              </a:spcAft>
              <a:defRPr sz="4400">
                <a:solidFill>
                  <a:schemeClr val="tx1"/>
                </a:solidFill>
                <a:latin typeface="Calibri" pitchFamily="34" charset="0"/>
                <a:ea typeface="MS PGothic" pitchFamily="34" charset="-128"/>
                <a:cs typeface="MS PGothic"/>
              </a:defRPr>
            </a:lvl5pPr>
            <a:lvl6pPr marL="45714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293"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440"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586" algn="ctr" defTabSz="457146" rtl="0" eaLnBrk="1" fontAlgn="base" hangingPunct="1">
              <a:spcBef>
                <a:spcPct val="0"/>
              </a:spcBef>
              <a:spcAft>
                <a:spcPct val="0"/>
              </a:spcAft>
              <a:defRPr sz="4400">
                <a:solidFill>
                  <a:schemeClr val="tx1"/>
                </a:solidFill>
                <a:latin typeface="Calibri" pitchFamily="34" charset="0"/>
                <a:ea typeface="MS PGothic" pitchFamily="34" charset="-128"/>
              </a:defRPr>
            </a:lvl9pPr>
          </a:lstStyle>
          <a:p>
            <a:pPr algn="l"/>
            <a:r>
              <a:rPr lang="en-US" sz="2400" b="1" dirty="0">
                <a:latin typeface="Cambria" pitchFamily="18" charset="0"/>
              </a:rPr>
              <a:t>What’s happening inside neural networks?</a:t>
            </a:r>
          </a:p>
        </p:txBody>
      </p:sp>
      <p:sp>
        <p:nvSpPr>
          <p:cNvPr id="19" name="Rectangle 18"/>
          <p:cNvSpPr/>
          <p:nvPr/>
        </p:nvSpPr>
        <p:spPr>
          <a:xfrm>
            <a:off x="1578429" y="901544"/>
            <a:ext cx="7336971" cy="480837"/>
          </a:xfrm>
          <a:prstGeom prst="rect">
            <a:avLst/>
          </a:prstGeom>
          <a:solidFill>
            <a:schemeClr val="accent6">
              <a:lumMod val="20000"/>
              <a:lumOff val="80000"/>
            </a:schemeClr>
          </a:solidFill>
        </p:spPr>
        <p:txBody>
          <a:bodyPr wrap="square">
            <a:spAutoFit/>
          </a:bodyPr>
          <a:lstStyle/>
          <a:p>
            <a:pPr lvl="0">
              <a:lnSpc>
                <a:spcPct val="115000"/>
              </a:lnSpc>
            </a:pPr>
            <a:r>
              <a:rPr lang="en-US" sz="2400" dirty="0">
                <a:latin typeface="Cambria" panose="02040503050406030204" pitchFamily="18" charset="0"/>
                <a:ea typeface="Cambria" panose="02040503050406030204" pitchFamily="18" charset="0"/>
                <a:cs typeface="Calibri"/>
                <a:sym typeface="Calibri"/>
              </a:rPr>
              <a:t>Total gradients calculated</a:t>
            </a:r>
          </a:p>
        </p:txBody>
      </p:sp>
    </p:spTree>
    <p:extLst>
      <p:ext uri="{BB962C8B-B14F-4D97-AF65-F5344CB8AC3E}">
        <p14:creationId xmlns:p14="http://schemas.microsoft.com/office/powerpoint/2010/main" val="38560316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GUID" val="edcd8d08-d75a-4b91-a026-90ae9f832e67"/>
  <p:tag name="ARTICULATE_TITLE_TAG" val="SAS Functions"/>
  <p:tag name="ARTICULATE_SLIDE_PAUSE" val="1"/>
  <p:tag name="ARTICULATE_NAV_LEVEL" val="1"/>
  <p:tag name="ARTICULATE_PLAYLIST_ID" val="-1"/>
  <p:tag name="ARTICULATE_VIEW_MODE" val="0"/>
  <p:tag name="ARTICULATE_LOCK_SLIDE" val="0"/>
  <p:tag name="ARTICULATE_SLIDE_NAV" val="3"/>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128</TotalTime>
  <Words>4582</Words>
  <Application>Microsoft Macintosh PowerPoint</Application>
  <PresentationFormat>Widescreen</PresentationFormat>
  <Paragraphs>554</Paragraphs>
  <Slides>103</Slides>
  <Notes>74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103</vt:i4>
      </vt:variant>
    </vt:vector>
  </HeadingPairs>
  <TitlesOfParts>
    <vt:vector size="114" baseType="lpstr">
      <vt:lpstr>Arial</vt:lpstr>
      <vt:lpstr>Calibri</vt:lpstr>
      <vt:lpstr>Cambria</vt:lpstr>
      <vt:lpstr>Carlito</vt:lpstr>
      <vt:lpstr>Garamond</vt:lpstr>
      <vt:lpstr>Rockwell</vt:lpstr>
      <vt:lpstr>Rockwell Condensed</vt:lpstr>
      <vt:lpstr>Times New Roman</vt:lpstr>
      <vt:lpstr>Wingdings</vt:lpstr>
      <vt:lpstr>Wood Type</vt:lpstr>
      <vt:lpstr>1_Wood Type</vt:lpstr>
      <vt:lpstr>Neural Networks</vt:lpstr>
      <vt:lpstr>Demystifying AI</vt:lpstr>
      <vt:lpstr>AI - Explained</vt:lpstr>
      <vt:lpstr>PowerPoint Presentation</vt:lpstr>
      <vt:lpstr>What is ML</vt:lpstr>
      <vt:lpstr>What is Deep Learning</vt:lpstr>
      <vt:lpstr>ML VS DL</vt:lpstr>
      <vt:lpstr>How does deep learning work?</vt:lpstr>
      <vt:lpstr>PowerPoint Presentation</vt:lpstr>
      <vt:lpstr>PowerPoint Presentation</vt:lpstr>
      <vt:lpstr>Intuition</vt:lpstr>
      <vt:lpstr>PowerPoint Presentation</vt:lpstr>
      <vt:lpstr>PowerPoint Presentation</vt:lpstr>
      <vt:lpstr>PowerPoint Presentation</vt:lpstr>
      <vt:lpstr>PowerPoint Presentation</vt:lpstr>
      <vt:lpstr>Loss Function – Measures how well or  we did?  Optimizer      – Predict the next guess?</vt:lpstr>
      <vt:lpstr>What is a perceptron?</vt:lpstr>
      <vt:lpstr>What is a perceptron?</vt:lpstr>
      <vt:lpstr>What is a perceptron?</vt:lpstr>
      <vt:lpstr>What is a perceptron?</vt:lpstr>
      <vt:lpstr>Perceptrons</vt:lpstr>
      <vt:lpstr>Artificial Neural Network</vt:lpstr>
      <vt:lpstr>PowerPoint Presentation</vt:lpstr>
      <vt:lpstr>PowerPoint Presentation</vt:lpstr>
      <vt:lpstr>PowerPoint Presentation</vt:lpstr>
      <vt:lpstr>Artificial Neural Network</vt:lpstr>
      <vt:lpstr>PowerPoint Presentation</vt:lpstr>
      <vt:lpstr>PowerPoint Presentation</vt:lpstr>
      <vt:lpstr>PowerPoint Presentation</vt:lpstr>
      <vt:lpstr>GO TO THE PDF and come 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of Artificial Neural Network</vt:lpstr>
      <vt:lpstr>Working of Artificial Neural Network</vt:lpstr>
      <vt:lpstr>Working of Artificial Neural Network</vt:lpstr>
      <vt:lpstr>PowerPoint Presentation</vt:lpstr>
      <vt:lpstr>PowerPoint Presentation</vt:lpstr>
      <vt:lpstr>PowerPoint Presentation</vt:lpstr>
      <vt:lpstr>PowerPoint Presentation</vt:lpstr>
      <vt:lpstr>What is GRADIENT(SLOPE)</vt:lpstr>
      <vt:lpstr>What is GRADIENT(SLOPE)</vt:lpstr>
      <vt:lpstr>PowerPoint Presentation</vt:lpstr>
      <vt:lpstr>Gradient Descent</vt:lpstr>
      <vt:lpstr>Activation Functions </vt:lpstr>
      <vt:lpstr>Sigmoid Activation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AAYUSH KUBBA</dc:creator>
  <cp:lastModifiedBy>Aayush Kubba</cp:lastModifiedBy>
  <cp:revision>11</cp:revision>
  <dcterms:created xsi:type="dcterms:W3CDTF">2021-04-30T16:34:54Z</dcterms:created>
  <dcterms:modified xsi:type="dcterms:W3CDTF">2024-11-29T19:19:55Z</dcterms:modified>
</cp:coreProperties>
</file>